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heme/theme3.xml" ContentType="application/vnd.openxmlformats-officedocument.theme+xml"/>
  <Override PartName="/ppt/tags/tag292.xml" ContentType="application/vnd.openxmlformats-officedocument.presentationml.tags+xml"/>
  <Override PartName="/ppt/notesSlides/notesSlide1.xml" ContentType="application/vnd.openxmlformats-officedocument.presentationml.notesSlide+xml"/>
  <Override PartName="/ppt/tags/tag293.xml" ContentType="application/vnd.openxmlformats-officedocument.presentationml.tags+xml"/>
  <Override PartName="/ppt/notesSlides/notesSlide2.xml" ContentType="application/vnd.openxmlformats-officedocument.presentationml.notesSlide+xml"/>
  <Override PartName="/ppt/tags/tag294.xml" ContentType="application/vnd.openxmlformats-officedocument.presentationml.tags+xml"/>
  <Override PartName="/ppt/notesSlides/notesSlide3.xml" ContentType="application/vnd.openxmlformats-officedocument.presentationml.notesSlide+xml"/>
  <Override PartName="/ppt/ink/inkAction1.xml" ContentType="application/vnd.ms-office.inkAction+xml"/>
  <Override PartName="/ppt/tags/tag295.xml" ContentType="application/vnd.openxmlformats-officedocument.presentationml.tags+xml"/>
  <Override PartName="/ppt/notesSlides/notesSlide4.xml" ContentType="application/vnd.openxmlformats-officedocument.presentationml.notesSlide+xml"/>
  <Override PartName="/ppt/ink/inkAction2.xml" ContentType="application/vnd.ms-office.inkAction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notesSlides/notesSlide5.xml" ContentType="application/vnd.openxmlformats-officedocument.presentationml.notesSlide+xml"/>
  <Override PartName="/ppt/tags/tag306.xml" ContentType="application/vnd.openxmlformats-officedocument.presentationml.tags+xml"/>
  <Override PartName="/ppt/notesSlides/notesSlide6.xml" ContentType="application/vnd.openxmlformats-officedocument.presentationml.notesSlide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  <p:sldMasterId id="2147483713" r:id="rId2"/>
  </p:sldMasterIdLst>
  <p:notesMasterIdLst>
    <p:notesMasterId r:id="rId18"/>
  </p:notesMasterIdLst>
  <p:sldIdLst>
    <p:sldId id="259" r:id="rId3"/>
    <p:sldId id="295" r:id="rId4"/>
    <p:sldId id="298" r:id="rId5"/>
    <p:sldId id="299" r:id="rId6"/>
    <p:sldId id="257" r:id="rId7"/>
    <p:sldId id="258" r:id="rId8"/>
    <p:sldId id="358" r:id="rId9"/>
    <p:sldId id="260" r:id="rId10"/>
    <p:sldId id="261" r:id="rId11"/>
    <p:sldId id="262" r:id="rId12"/>
    <p:sldId id="303" r:id="rId13"/>
    <p:sldId id="349" r:id="rId14"/>
    <p:sldId id="350" r:id="rId15"/>
    <p:sldId id="356" r:id="rId16"/>
    <p:sldId id="304" r:id="rId17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80" autoAdjust="0"/>
    <p:restoredTop sz="95860" autoAdjust="0"/>
  </p:normalViewPr>
  <p:slideViewPr>
    <p:cSldViewPr>
      <p:cViewPr varScale="1">
        <p:scale>
          <a:sx n="131" d="100"/>
          <a:sy n="131" d="100"/>
        </p:scale>
        <p:origin x="76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2.88107" units="1/cm"/>
          <inkml:channelProperty channel="Y" name="resolution" value="42.85714" units="1/cm"/>
          <inkml:channelProperty channel="T" name="resolution" value="1" units="1/dev"/>
        </inkml:channelProperties>
      </inkml:inkSource>
      <inkml:timestamp xml:id="ts0" timeString="2020-09-29T06:21:39.1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5182">
    <iact:property name="dataType"/>
    <iact:actionData xml:id="d0">
      <inkml:trace xmlns:inkml="http://www.w3.org/2003/InkML" xml:id="stk0" contextRef="#ctx0" brushRef="#br0">15963 14716 0,'34'0'19,"-17"0"-13,0 0-4,0 0 1,35 0 1,-35 0 0,34 0-2,-34 34 1,52-17 1,-1-17-1,-34 17-1,35-17 0,-35 0 0,52 0 4,68 34-5,-103-34 0,18 0 2,-18 18-2,52 16 1,-17-34 0,16 0 0,18 0 0,-17 0 1,0 17-2,17-17 1,-17 0 0,34 0 0,-35 0 0,18 0 0,17 0 0,-34 0 2,51 0-3,-51 0 0,51-34 1,-85 34 0,85 0 0,-17 0 0,-17 0 0,85 0 3,-119-35-4,51 35 1,-17 0 0,-18-17 1,-33 17-2,51 0 1,34-34 4,-85 34-5,16 0 0,-16 0 1,-18 0 1,18 0-2,-18 0 1,35-17 0,-1 17 3,-68 0-4,35-34 1,-35 34 0,34 0 0,-34 0 0,0 0 0,18 0 3,-1-18-4,-17 18 2,0-17 0,0 17-1,0 0 0,18 0 0,-1 0 5,-17 0-6,17 0 1,-16 0 2,16 0-2,17 0 3,-34 0-4,0 0 1,35 0 0,-35 0 0,17 0 0,0 0 0,52 0 3,-69 0-4,0 0 1,35 0 0,-18 0 0,0 0 0,0 0 0,52 0 4,-52 0-5,-17 0 0,52 0 1,-18 0 2,-34 0-2,18 0 0,16 0 3,-34 0-4,0 0 1,1 0 0,16 0 0,0 0 0,-17 0 3,0 0-3,18 0-1,-18 0 1,0 0 2,0 0-2,0 0 2,17 0 5,-17 0 3</inkml:trace>
    </iact:actionData>
  </iact:action>
  <iact:action type="add" startTime="35727">
    <iact:property name="dataType"/>
    <iact:actionData xml:id="d1">
      <inkml:trace xmlns:inkml="http://www.w3.org/2003/InkML" xml:id="stk1" contextRef="#ctx0" brushRef="#br0">22008 14510 0,'18'0'1,"-36"0"-1,53 0 4,-18 0 2,17 0 11,-17 0 5,-17 17-18,0 17-1,0-16 1,17-18 0,-17 17-2,18-17 0,-18 17 0,0 0 5,17 17-6,-17-17 3,0 0 0,0 1-2,0-1 4,0 17-3,0-17-2,34 0 1,-34 0 4,0 1-4,0 16 2,0-17 0,0 0 3,-34-17 29,17 0-33,-1 0 4,18 17-3,-34-17-3,17 17 3,0-17-2,17 35 3,-17-35-4,0 0 3,-1 17 0,-16-17 0,34 17-2,-17-17 9,0 0 10,17 17-17</inkml:trace>
    </iact:actionData>
  </iact:action>
  <iact:action type="add" startTime="36591">
    <iact:property name="dataType"/>
    <iact:actionData xml:id="d2">
      <inkml:trace xmlns:inkml="http://www.w3.org/2003/InkML" xml:id="stk2" contextRef="#ctx0" brushRef="#br0">16785 9525 0,'0'0'1,"0"-17"1,0 0 3,0 102 40,0 1-44,0-52 1,-17 18-1,17 33 1,0-16 0,0 16 0,0-50 0,0 67 0,-35-16 0,35 17 0,0-17 0,0 16 0,-17-16 0,17 17 0,0 34 0,0-52 1,0 53-2,0-19 1,0-16 0,0 0 0,0 0 0,-34 17 0,34 34 0,-34-51 0,34-1 1,0 53-1,-18-53-1,18 1 1,-68 51 0,68-34 0,-34 17 0,34 18 0,-52-1 0,18-69 0,34 52 0,0-17 0,-34-17 0,17 51 0,-18-34 1,35-51-1,-68 85-1,68-51 1,-17-18 0,-17 18 0,16 17 0,-16-51 0,17 16 0,-17 69 0,34-85 0,0 17 0,-34-18 0,16 18 0,18-35 0,-34 18 1,34 16-2,0-16 1,-17-18 0,17 1 0,0-18 0,0 17 0,0 1 0,-17-35 0,17 51 0,0-50 0,0 33 0,0-34 0,0 0 0,0 35 0,0-35 0,0 0 0,0 34 0,0-34 1,0 18 0,0-1-1,0-17 0,0 0 0,0 0 0,0 0 0,0 18 2,0-18-2,0 0 0,0 0 5,0 0-3,0 0 1,0 18 2,0-18 22,-34 0-22,17 0 13,17 0-14,0 17-2,0-16 1,-18-1-1,18 0-1,0 0-2,-17 17 1,17-17 0,0 0 0,-17 1 0,17-1 0,0 34 0,0-34 0,-34 35 0,34-35 0,-17 0 0,17 34 0,-17-34 0,17 1 0,0-1 1,-18 51-2,18-33 3,0-18-2,-34 0 0,34 0 0,0 0 2,0 17 0,-17-34 12</inkml:trace>
    </iact:actionData>
  </iact:action>
  <iact:action type="add" startTime="37415">
    <iact:property name="dataType"/>
    <iact:actionData xml:id="d3">
      <inkml:trace xmlns:inkml="http://www.w3.org/2003/InkML" xml:id="stk3" contextRef="#ctx0" brushRef="#br0">16648 9628 0,'0'34'103,"-18"-17"-100,18 0-2,-34 0 3,34 0 0,-17 18-2,17-18 3,0 0-4,-17 0 1,17 0 2,-17 17-2,17-16 2,-17-1-1,17 0-2,-35-17 1,35 17 0,-17 17 2,17-17 0,-17 1-2,0-1 4,17 0-1,0 17 6,-17-34 2,34-34 23,-17 17-35,51-52 7</inkml:trace>
    </iact:actionData>
  </iact:action>
  <iact:action type="add" startTime="37734">
    <iact:property name="dataType"/>
    <iact:actionData xml:id="d4">
      <inkml:trace xmlns:inkml="http://www.w3.org/2003/InkML" xml:id="stk4" contextRef="#ctx0" brushRef="#br0">16733 9593 0,'17'0'15,"35"0"-11,-52 35-3,17-18 2,0-17-2,17 17 1,-17 17 0,1-34 0,-1 17 0,51 0 0,-51 1 0,35 16 0,-52-17 0,17-17 0,0 0 0,17 17 0,-17 0 0,18-17 0,-35 17 0,34-17 0,-17 0 0,0 35 0,34-35 2,-51 17-2,18 0 0,-1 0 4,0 0 2,0 17-3,0-34-4,-17 18 1,0-1 2,34 0-2,-34 0 0,0 34 0,17 1 0,-17-1 2,35-17-2,-18 18 0,-17-1 0,17 1 0,17 16 0,-34-34 0</inkml:trace>
    </iact:actionData>
  </iact:action>
  <iact:action type="add" startTime="38174">
    <iact:property name="dataType"/>
    <iact:actionData xml:id="d5">
      <inkml:trace xmlns:inkml="http://www.w3.org/2003/InkML" xml:id="stk5" contextRef="#ctx0" brushRef="#br0">17812 14322 0,'0'34'9,"0"-17"-8,0 0 3,-34 0-2,34 18 3,0-18-4,0 0 3,0 0-2,0 0 2,-17-17 4,17 34-6,-17-34 13,17 17 63,0 18-77,0-1 3,0-17-2,0 0 0,0 0 0,0 0 0,0 18 2,0-18-2,0 0 0,0 0-1,0 0 4,34-17-3,-34 35 0,17-18 0,-17 0 0,17 0 0,-17 0 0,17 17 2,1-17 0,16 1 0,-17-1 1,0-17 0,-17 17-3,0 0 10,17-17-3,0 0 11,18 0-4,-18 0-4,0 0-10,-17-17 0,17 0 1,-17 0 8,17-18-10,-17 18 3,0 0 0,34 0 4,-17 17 0,-17-17-5,0-17 4,0 16 89,0 1-95,0 0 3,0 0 1,0-17-4,0 17 7,-34-1 1,34 1-6,0 0 1,0-17 3,0 17-2,-17 0-3,0-18 11,17 1-1,-34 34-10,17 0 14,-1 0-3,-16 0-10,17 0-2,-17 0 0,34 34 0,-17-34 1,0 0 0,-1 0 0,-33 52 2,34-35 0,0 0-1,-17 0 1,16 0 0,1 18-4,0-18 7,0 0-6,17 0 1,0 0 2,0 17 4,0-16 4,0-1 8,0 0 3,51-17-17,-33 0-4,-1 0 1</inkml:trace>
    </iact:actionData>
  </iact:action>
  <iact:action type="add" startTime="39120">
    <iact:property name="dataType"/>
    <iact:actionData xml:id="d6">
      <inkml:trace xmlns:inkml="http://www.w3.org/2003/InkML" xml:id="stk6" contextRef="#ctx0" brushRef="#br0">19354 14698 0,'0'0'0,"0"18"56,-35 16-54,35-17 1,0 0-1,-17-17 0,-17 17 0,34 0 0,0 18 3,0-18-2,-17 17-2,0 120 12,17-137-9,0 1 0,-17 16-2,17-17 1,17 86 15,-17-86-15,0 0-1,17-17 0,17 0 5,-34 17-4,17-17 0,0 0 1,1 0-1,-1 0 1,17 0-2,-17 0 4,0 0-2,0 0 3,1 0-1,-18-17-5,34 0 3,-34-17-2,17 34 2,-17-18-2,0 1 1,17 17-2,-17-17 1,0 0 0,0-17 0,0 17 0,0 0 0,17 17 0,-17-18 2,0 1-3,0-17 1,0 17-1,0 0 1,0 0 0,0-1 0,0-16 0,0 17 0,0 0 3,0 0-4,0 0 1,0-18 0,0 18 0,0 0 2,0 0-2,0 0 2,0-17 0,0 16 2,-17 18-4,-17 0 18,17 0-12,0 0 8,-1 0 1,18 35 7,-17-35-21,17 17 6,0 0 1,17-17-9,1 17 3,16-17-2,-17 0 0,0 0 1,0 34-3</inkml:trace>
    </iact:actionData>
  </iact:action>
  <iact:action type="add" startTime="39784">
    <iact:property name="dataType"/>
    <iact:actionData xml:id="d7">
      <inkml:trace xmlns:inkml="http://www.w3.org/2003/InkML" xml:id="stk7" contextRef="#ctx0" brushRef="#br0">21512 14424 0,'0'35'26,"-34"-18"-21,34 0-5,0 17 2,-18-34 0,18 17 0,-17 0 0,17 1 2,-17-1-2,0 34 0,17-34 2,-34 0-2,34 18 0,0-18 0,0 0 0,0 0 0,0 0 1,-17 0-1,17 18-1,0-18 1,0 0 2,0 0 0,0 0-2,0 17 0,0-17 4,0 1 1,0-1-3,34-17-3,-17 0 5,0 0-2,0 0-1,-17 17-1,17-17-1,18 0 1,-1 0 2,-17 0-2,17 0 0,-17 34 0,18-34 2,-18 0-2,17 0 0,-17 0 0,0 0 0,0 0 2,1 0 2,16 0 0,-34-34 3,0 17-5,17 17-3,-17-17 5,0-1-4,17 18 2,-17-34-2,0 17 0,0 0 0,0 0 1,0 0-2,0-18 3,0 18-2,0 0 2,0 0-2,0 0 1,-34-17-2,34 16 1,0 1 0,-17 0 1,17-17-2,0 17 1,-17 0 0,-1 0 0,1-1 2,17 1-2,-34-34 2,17 0-2,0 51 3,0 0-4,17-18 3,-35 1 0,35 0 0,-17 17-2,0 0 2,17-17-2,-17 17 2,0 0 3,-17 0 0,17 0 0,-1 0-2,1 0-3,0 0 6,-17 0-4,17 0 3,0 0-3,0 0-2,-1 0 1,-16 0-1,0 0 2,17 0 0,-35 0 0</inkml:trace>
    </iact:actionData>
  </iact:action>
  <iact:action type="add" startTime="40538">
    <iact:property name="dataType"/>
    <iact:actionData xml:id="d8">
      <inkml:trace xmlns:inkml="http://www.w3.org/2003/InkML" xml:id="stk8" contextRef="#ctx0" brushRef="#br0">16374 13671 0,'-18'0'5,"-16"0"34,34 34-37,0-17 1,0 0 1,-17-17-2,17 34 2,0-16 0,0-1 4,-17 0-2,17 0 3,0 17-2,0-17-3,0 0 2,0 52 8,0-52-9,0 0-3,0 0 2,0 1-1,0 16-1,0-17 7,34 0-7,-17 0 1,0-17-1,-17 17 2,18-17-1,-1 0-2,17 0 3,0 0-2,-17 0 0,18 0 0,-18 35 0,0-35 0,0 0 0,0 0 0,0 0 1,17 0-2,1 0 3,-18 0 1,17 0-2,-17 0-1,0 0 10,1-35-8,-18 18 14,0 0-15,34 17-2,-34-34 1,0 17 2,0 0 2,0-1-2,17 1-2,-17-17 0,0 17 4,0-17-4,0-1 2,-34 35-2,34-17 2,-17 0-2,-1 17 0,1-17 0,-17 0 2,34 0-2,0-18 0,-17 35 0,0-17 0,0 17 2,-1 0-2,18-17 2,-34 17 0,17 0-2,0 0 4,0 0 2,0 0 0</inkml:trace>
    </iact:actionData>
  </iact:action>
  <iact:action type="add" startTime="41294">
    <iact:property name="dataType"/>
    <iact:actionData xml:id="d9">
      <inkml:trace xmlns:inkml="http://www.w3.org/2003/InkML" xml:id="stk9" contextRef="#ctx0" brushRef="#br0">16545 11735 0,'0'0'0,"0"34"25,0-17-21,0 0 3,-17 0-6,17 1 3,0-36-4,0 53 2,0-18 4,0 0 1,-17-17-6,17 17 1,0 0 2,0 17 0,0-16-2,0-1 2,0 17 2,-18 0-1,18-17-1,0 1-3,0-1 1,0 0 0,0 17 2,0-17-2,0 0 0,0 35 2,0-35 1,0 17-4,0-17 3,0 18-1,0-18-2,0 0 2,0 0 0,0 0-1,0 17 0,0-17 0,0 1 2,0-1 0,0 0 1,0 17-4,0-17 4,18-17 0,-1 0 5,-17 17-10,0 0 2,34-17 0,-17 0 1,17 0 5,-17 0-5,-17 18-1,52-18 2,-35 0-2,0 0 0,0 0 0,18 0 0,-18 0 2,0 0-2,0 0 1,0 0 0,17 0 0,-17 0-2,1 0 5,-1 0 0,-17-18-2,17 1 7,-17-17-10,0 17 3,34 17-2,-34-17 0,0 0 2,17 0 0,-17-1-2,0-16 2,0 17-2,17 0 2,-17 0 1,0-35-4,0 35 3,0-34 0,0 34-2,0 0 2,0-1-2,0 1 0,0-17 0,0 17 0,0 0 0,0 0 0,0 0 0,-34-18 2,34 18-2,-17 0 0,17 0 2,-17 0-2,0-18 3,0 18-4,17 0 3,-35 0 0,18 17-2,0 0 5,17-17-3,-17 17-1,0 0-1,-17 0 10,16 0-11,1 0 6,0 0-5,0-34 12,-17 34-6,17 0 0,-1 0-6</inkml:trace>
    </iact:actionData>
  </iact:action>
  <iact:action type="add" startTime="42061">
    <iact:property name="dataType"/>
    <iact:actionData xml:id="d10">
      <inkml:trace xmlns:inkml="http://www.w3.org/2003/InkML" xml:id="stk10" contextRef="#ctx0" brushRef="#br0">16819 10159 0,'-34'0'15,"17"0"-11,-1 0 13,1 0-12,17 17-4,-17 0 5,-17 34-2,34-34 2,0 1-3,0 16 0,-17-17-1,17 0 3,0 0-3,0 0-1,0 18 3,0-18-2,0 34 11,0-17-12,0-16 3,0-1 3,0 0-6,34-17 1,-34 17 0,17-17 0,0 0 3,-17 34-2,17-34 1,1 17-2,16-17 0,-17 18 2,0-18-2,0 0 0,0 0 2,18 0 0,-18 0 1,0 0 1,0 0-2,0 0-1,17 0 4,-17 0-4,1 0 7,-1 0-7,-17-35-2,17 35 3,-17-17 3,34 17-4,-34-17 1,0 0 10,0 0-10,0-18 1,17 18 2,-17 0-3,0 0 4,0 0-2,17-17 1,-17 17 5,0-1-5,0 1 24,-34 17-24,17 0 3,0 0-3,17-17-3,-17 17 0,0 0-3,-18 0 3,18 0 2,0 0-4,0 0 0,17-34 0,0 17 2,-17 17-2,-17 0 1,16 0 0,1 0 3,0 0-2,17-17 1,-17 17 0,-17 0 3,34-18-4,-17 18 0,0 0 5,-1 0 9,1 0-2,0 0-15,-17 0 8</inkml:trace>
    </iact:actionData>
  </iact:action>
  <iact:action type="add" startTime="43048">
    <iact:property name="dataType"/>
    <iact:actionData xml:id="d11">
      <inkml:trace xmlns:inkml="http://www.w3.org/2003/InkML" xml:id="stk11" contextRef="#ctx0" brushRef="#br0">16391 13619 0,'0'0'1,"-17"0"1,-1 0 4,1 0 0,17 17 57,0 0-58,0 1-3,-17-18 2,17 34 77,17-34-66,-17-34-13,17 34 0,18 0 3,-18 0 0,-17-18-1,17 18-4,0-34 2,0 34 4,17 0-4,-16 0 2,-1 0-2,0 0 0,0-17 2,17 17 0,-17 0 2,0 0 18,1 0-15,-1 0-6,17 0 0,-34 34 3,17-34 10,-51 0 57,17 0-72,0 0 2,-1 0-2,-16 0 3,17 0 2,0 0-4,-34 0 2,51-34 1,-18 34-4,1 0 1,0 0 1,0 0 1,0 0-3,-34 0 3,33 0 0,1 0-2,-17 0 2,17 0-2,0 0 0,0 0 2,-18 34 0,18-34 0,0 0-2,0 0 0,0 0 2,0 17 0,-17-17 0,16 0-2,1 18 4,0-18-4,0 17 2,-17-17 3,17 0-4,0 0 1,-1 0-2,18 34 7,-17-34-8,-17 0 7,34 17 67,0 0-72,0 0 3,0 1 4,34 50 7,-17-51-16,1-17 5,-18 17-4,34 0 4,-34 18-4,17-35 2,-17 17-2,17-17 2,-17 17 0,0 0-1,17-17-2,-17 17 1,17-17 2,-17 35-2,17-35 0,-17 17 5,35-17-6,-18 0 3,0 0 0,0 0 0,-17 17-2,17-17 0,-17 17 2,34-17-2,-16 0 0,-1 0 0,0 17 0,0-17 2,17 0-2,-17 0 2,-17 34-1,17-34 2,1 0 0,-1 0 0,17 0 0,-34 17-4,17-17 17,0 18-16,0-18 4,-17 17-2,17-17 4,-17 17-2,35-17-4,-35 34 2,17-34 59</inkml:trace>
    </iact:actionData>
  </iact:action>
  <iact:action type="add" startTime="46335">
    <iact:property name="dataType"/>
    <iact:actionData xml:id="d12">
      <inkml:trace xmlns:inkml="http://www.w3.org/2003/InkML" xml:id="stk12" contextRef="#ctx0" brushRef="#br0">17829 16275 0,'18'0'40,"33"0"-33,-34 0-6,34 0 3,-33 0-3,16 0 1,17 0 0,1 0 0,-35 0 1,34 0-2,-17 0 1,52-35 2,-35 35-3,-16 0 0,50 0 1,-16 0 0,16-34 0,-16 34 0,17 0 0,102-17 3,-85 17-4,17-34 1,-18 34 0,-33 0 0,51-17 0,17 17 0,-52-35 0,18 1 1,51 34-2,0 0 1,-51-17 1,51 17-2,-51-34 1,51 34 0,-51 0 0,51-18 1,-34-16-2,-17 0 1,51 34 0,-51 0 0,51-17 0,-51 17 0,-1 0 0,18-34 2,-17-1-3,51 35 0,-85-17 1,51 17 0,-18-34 0,1 34 0,17-17 0,34 17 3,-85 0-4,16 0 1,-16 0 0,17-35 0,-52 35 0,17-17 0,-17 17 0,1 0 1,-18 0-2,0 0 4,17-34-2</inkml:trace>
    </iact:actionData>
  </iact:action>
  <iact:action type="add" startTime="46903">
    <iact:property name="dataType"/>
    <iact:actionData xml:id="d13">
      <inkml:trace xmlns:inkml="http://www.w3.org/2003/InkML" xml:id="stk13" contextRef="#ctx0" brushRef="#br0">23242 15487 0,'17'0'0,"-34"0"1,51 0 1,-34 34 0,34-34 0,-17 0 0,0 0 0,1 0 3,-1 0 1,-17 17 0,0 0 50,0 17-51,0-17-3,0 1 2,34-18 2,-34 34-4,0 0 0,0-17 2,0 0-1,0 0 0,0 1 4,0 16-4,0-17 2,0 0 16,0 0 18,-34-17-36,34 17 1,-17 1-2,-1-18 0,1 34 0,-17-34 0,34 17 0,-17 0 0,0 0 1,0-17-2,0 17 4,-18 18-4,1-18 1,17 0 0,17 0 0,-34-17 1,17 0-2,-1 34 1,1-17 2,0 1-2,-17-1 0,17 0 0,0-17 2,17 34-2,-52 0 2,35-34 0,0 0 1,17 52-4,0-35 4,-17-17-4,17 17 3,-17-17-2</inkml:trace>
    </iact:actionData>
  </iact:action>
  <iact:action type="add" startTime="47919">
    <iact:property name="dataType"/>
    <iact:actionData xml:id="d14">
      <inkml:trace xmlns:inkml="http://www.w3.org/2003/InkML" xml:id="stk14" contextRef="#ctx0" brushRef="#br0">14609 14853 0,'0'-35'23,"0"18"-21,0 0 0,0 0-1,0-17 1,0 17 0,0-1 2,0 1-2,18 0-1,-18-17 1,0 0-1,0-18 2,0 35-1,17-34 0,-17 17 1,0-18-2,17 1 0,-17-1 1,0 18 0,34-52 0,-34 18 0,34-18 0,-17-102 3,18 119-3,-35-51-1,0 52 1,0-35 0,0 17 1,0-16-1,17-18 0,-17 17 2,0 0-3,0-17 0,0 17 1,0 1-1,0 16 1,34-17 0,0-51 0,-34-103 3,0 188-4,0-85 1,0 52 0,0-1 0,0-51 0,0 85 0,0-34 0,0-17 1,0 18-1,0 33-1,0-51 1,0 52 0,0-35 1,0-17-1,0 51-1,0-85 3,0 51-2,0 52 0,0-35 0,0-16 0,0 33 0,0 18 1,0-35-2,0 52 2,0-52-2,0 17 1,0 18 2,0 34-4,0-52 2,0 18 0,0 0 0,0 16 1,0-16-2,0 0 1,0 16 0,0 18 0,0-34 1,0 34-2,0-35 1,0 35 2,0-17-3,0-17 2,0 33 0,0-16-2,0 17 2,0 0-2,0 0 4,0 0-4,0-18 1,0 18 5,0 0-4,-34 17 131,17 34-128,17-17-2,-17-17-2,17 18 0,-34 16 3,16-17-2,1 0 1,17 0-2,-17-17 0,17 17 0,-17 18 3,17-18-4,-34-17 1,17 17 0,17 0 0,-17 0 2,17 0-2,-18-17 1,1 35 0,17-18 1,-34-17-2,17 17 0,17 0 0,-17-17 2,17 17-2,-17-17 0,0 34 2,-18-17 2,18-17-4,0 18 2,17-1-2,-17-17 2,0 0 0,17 17 2,-34-17 1,34-17 67,0 0-73,0-18 1,0 18 0,0 0 0,34 17 0,-34-51 0,0 34 3,0-18-3,17 35-1,-17-34 1,0 17 0,17 0 0,-17 0 0,0 0 4,34-1-5</inkml:trace>
    </iact:actionData>
  </iact:action>
  <iact:action type="add" startTime="48597">
    <iact:property name="dataType"/>
    <iact:actionData xml:id="d15">
      <inkml:trace xmlns:inkml="http://www.w3.org/2003/InkML" xml:id="stk15" contextRef="#ctx0" brushRef="#br0">14678 8737 0,'17'0'0,"-34"0"0,51 17 4,-17-17-4,18 17 4,-18-17-2,0 0 0,-17 34 0,17-34 0,0 17 1,34-17 2,-51 18-3,0-1 0,18-17 2,-1 17 2,17-17-2,-17 34 0,0-17 1,0 35 6,-17-18-10,18-17 2,16-17-1,-17 17 5,-17 0-6,0 0 4,17 18-2,-17-18 2,17 0-4,0 0 3,-17 34-1,17-33-2,-17-1 1,35 0 0,-18 0 0,0 52 3,0-52-4,17 34 1,-17 0 0,1-33 0,33 33 0,-34 0 0,34-34 0,-16 69 1,-18-34-2,34-1 2,1 0-2,-18-16 1,17 16 0,-34 0 0,69-16 0,-69 33 2,34-16-3,1-1 1,-35-17-1,17 0 1,18 18 0,-35-35 0,0 17 0,34 1 3</inkml:trace>
    </iact:actionData>
  </iact:action>
  <iact:action type="add" startTime="49290">
    <iact:property name="dataType"/>
    <iact:actionData xml:id="d16">
      <inkml:trace xmlns:inkml="http://www.w3.org/2003/InkML" xml:id="stk16" contextRef="#ctx0" brushRef="#br0">16613 13791 0,'0'0'0,"17"0"1,-17 17 1,35-17 0,-35 17 0,17 0 0,0 0 0,0 17 0,0-34 1,18 17 0,-18-17-1,0 0 0,0 18 0,0-18 1,-17 17-2,17-17 2,-17 17-2,52 17 1,-35-34 0,-17 17 0,34-17 0,-17 17 0,0-17 0,0 18 3,-17 16-2,17-34-1,1 0 0,16 0 2,-17 17 2,-17 0 1,0 0 3,17-17-7,0 0 2,69 120 21,-86-103-24,17-17 0,17 52 1,-17-35 2,0 0-4,1 17 3,-1-34 0,17 17 0,-17-17 2,-17 17-2,17-17 0,0 0 15,0 0-1</inkml:trace>
    </iact:actionData>
  </iact:action>
  <iact:action type="add" startTime="49858">
    <iact:property name="dataType"/>
    <iact:actionData xml:id="d17">
      <inkml:trace xmlns:inkml="http://www.w3.org/2003/InkML" xml:id="stk17" contextRef="#ctx0" brushRef="#br0">17076 12249 0,'17'0'25,"-17"34"-24,86 137 19,-86-154-18,34-17-1,-17 35 1,-17-1 1,17-17-2,0 0 1,-17 0 0,17 0 0,35 18 2,-52-1-3,51 17 2,-51-16-1,17-18 0,0-17 0,18 34 0,-18 0 0,0-17 1,0 1-2,17 33 2,-17-34-2,0 0 1,1 0 0,-1 0 0,17 35 0,-17-35 1,17-17-2,1 51 1,-18-33 0,34-18 0,-34 51 0,0-34 0,1 0 0,84 35 3,-85-18-4,35-34 1,-35 17 0,34 34 0,-34-51 0,18 18 0,67 33 3,-84-34-4,33 0 1,-34-17 0,0 17 0,17 18 0,1-35 0,-18 17 0,17 0 1,-17 0-2,17-17 1,-16 17 0,-18 17 0,51-34 0,-34 17 2,0 1 0,18-18-2,-35 17 0,17 0 0,0-17 0,-17 34 0,0-17 2,17 0-2,0-17 0,17 0 0,-34 18 0,0-1 0,0 17 2,0-17-2,17 0 1,1 0 0,-1 0 1,-17 18-2,0-18 1,17-17-2,-17 17 4,34 0-4,-34 0 1,17 0 2,-17 18 1,17-35-2,-17 17-1,0 0 0,17-17 7,-17 17-8,18-17 2,-18 17 4,17-17-3,-17 34 2,0-16 11,34-18-11,-17 0 31,-17 17-29,17-17-4,-17 17 1,17-17-2,-17 17-1,17-17 0,18 34 2,-18-34 2,-17 17-4,17-17 3,-17 17-1,17-17-3,-17 18 1,17-18 2,17 17 2,-16-17 1,-18 51-6,17-51 1,0 17 2,-17 0 0,0 18-2,17-18 0,17 0 0,-17 0 2,-17 0-1,17 0-2,-17 18 3,18-18-2,-1-17 0,-17 34 0,34-34 0,-34 34 0,17-17 4,-17 0 0,17-17-3,0 0 6,-17 18 4</inkml:trace>
    </iact:actionData>
  </iact:action>
  <iact:action type="add" startTime="50832">
    <iact:property name="dataType"/>
    <iact:actionData xml:id="d18">
      <inkml:trace xmlns:inkml="http://www.w3.org/2003/InkML" xml:id="stk18" contextRef="#ctx0" brushRef="#br0">17076 10501 0,'34'0'28,"-34"35"-26,17-18 0,-17 0 0,17-17-1,0 51 1,-17-34 0,35-17 1,-18 18-2,-17 33 2,51-34 0,-34 34-1,35-16 0,-35-1 2,34 0-2,-17-17 0,-16 0 1,-1 1-2,0 33 1,34-51 0,-34 51 0,35-33 3,-35 33-4,0-34 2,34 0-2,-33 35 1,16-35 0,-17-17 0,51 68 3,-33-16-4,-18-35 1,17 0 0,-17 34 0,35-34 0,-1 18 0,-34 16 0,69-34 2,-69 35-3,0-35 0,34 34 1,-16 1 0,-1-35 0,17 34 0,1 0 0,102 52 4,-69-17-4,-33-69 0,-35 34 0,103 18 0,-103-35 0,69 0 0,-35 18 1,0-1-2,35 1 1,-35-1 0,1 0 0,16 1 0,-16-1 0,-1-17 0,35 18 2,-1-1-3,-33-34 0,16 18 1,-16 16 0,33-34 0,-33 35 0,-1-18 0,35 17 3,-1 1-3,-33-35-1,-35 34 1,34-17 0,-34-34 0,69 52 0,-69-35 0,52-17 1,-18 17-2,-34 0 1,0 17 0,35-16 0,-18-1 0,0 0 0,-17 17 3,35-17-4,-35 0 0,0 1 0,0 16 1,0-17 0,34 0 0,-33-17 0,-1 17 0,17 0 0,0 18 0,-17-35 0,18 0 0,-18 17 0,0 0 0,34 0 0,-51 17 1,17-34-2,0 0 1,1 17 0,-1-17 0,-17 17 0,34-17 0,-17 0 0,0 0 0,-17 18 0,17-18 3,1 0 3,-1 17-3,-17 17 16,34-34-18,-34 17-1,51 0 25,-51 0-26,0 1 3,17-18-2,-17 34 4,35-34-4,-18 17 0,-17 0 2,17-17-2,-17 17 0,17 0 2,0 18 0,-17-18-2,34-17 2,-34 34-2,18 0 2,-1-17-1,-17 1 1,102 187 22,-84-188-22,-18 17-1,0-16 1,34-1 2,-34 0 17,17-17-18</inkml:trace>
    </iact:actionData>
  </iact:action>
  <iact:action type="add" startTime="51876">
    <iact:property name="dataType"/>
    <iact:actionData xml:id="d19">
      <inkml:trace xmlns:inkml="http://www.w3.org/2003/InkML" xml:id="stk19" contextRef="#ctx0" brushRef="#br0">17401 14356 0,'17'0'56,"18"34"-52,-35-17 1,17 18-1,0-18 0,0 0 3,17-17-2,-34 17-3,17 0 2,0-17 0,-17 34-2,52-17 3,-35-17-4,-17 18 1,0-1 8,17-17-8,-17 17 0,17-17 2,-17 34 0,17-34-1,18 0-2,-35 17 1,17 0 2,0-17 6,-17 17-4</inkml:trace>
    </iact:actionData>
  </iact:action>
  <iact:action type="add" startTime="54309">
    <iact:property name="dataType"/>
    <iact:actionData xml:id="d20">
      <inkml:trace xmlns:inkml="http://www.w3.org/2003/InkML" xml:id="stk20" contextRef="#ctx0" brushRef="#br0">18001 12489 0,'0'17'7,"0"0"-2,0 17-2,0-17 5,0 0-4,34-17-2,-34 17 2,17-17-1,-17 18 4,0 16-5,17-34 12,17 0 44,-16-34-49,-18 16-6,0 1 3,0-17-4,17 17 2,-17 0 2,0 0-3,0 0 0,0-18 1,0 18-2,0 0 5,0 0-6,0 0 1,0-17 4,0 16 18,0 53 38,-35-35-60,35 17 6,-17-17-5,17 17-2,0 0 5,0 17 0,0-17-1,-17-17-4,17 18 7,0-1-6,0 0 2,0 17 12,0-17 9,0-51 27,52 34-49,-52-17 3,0 0 3,0 0-4,34-18 0,-34 18 2,0 0-1,-34 17 67,34 34-67,-18-17-5,18 1 7,0-1-4,-17-17 1,17 34-3,0-17 16,0-51 36,0 17-49,0 0 130,0-1-133,0-16 1,0 17 1,0 0 0,0 0 0,0 0 0,0-18 5,-17 35-4,17-17 3,0 52 37,0-18-42,-34 0-1,34 0 7,0 17-5,-17-34-3,17 17 3,0 0 4,-17-17 121</inkml:trace>
    </iact:actionData>
  </iact:action>
  <iact:action type="add" startTime="55871">
    <iact:property name="dataType"/>
    <iact:actionData xml:id="d21">
      <inkml:trace xmlns:inkml="http://www.w3.org/2003/InkML" xml:id="stk21" contextRef="#ctx0" brushRef="#br0">18086 12506 0</inkml:trace>
    </iact:actionData>
  </iact:action>
  <iact:action type="add" startTime="56436">
    <iact:property name="dataType"/>
    <iact:actionData xml:id="d22">
      <inkml:trace xmlns:inkml="http://www.w3.org/2003/InkML" xml:id="stk22" contextRef="#ctx0" brushRef="#br0">18001 12677 0</inkml:trace>
    </iact:actionData>
  </iact:action>
  <iact:action type="add" startTime="56722">
    <iact:property name="dataType"/>
    <iact:actionData xml:id="d23">
      <inkml:trace xmlns:inkml="http://www.w3.org/2003/InkML" xml:id="stk23" contextRef="#ctx0" brushRef="#br0">17504 13499 0,'-17'17'1,"34"-34"-1,-51 34 3,34 18 0,0-18-2,0 0 1,-35-17 2,35 17-2,0 0 0,-17 17 0,17-16 2,-17-18-2,17 17 0,0 0 4,0 0-2,0 17 4,-17-34-6,17 17 2,-17-17-2</inkml:trace>
    </iact:actionData>
  </iact:action>
  <iact:action type="add" startTime="56861">
    <iact:property name="dataType"/>
    <iact:actionData xml:id="d24">
      <inkml:trace xmlns:inkml="http://www.w3.org/2003/InkML" xml:id="stk24" contextRef="#ctx0" brushRef="#br0">17076 14013 0,'0'17'0,"0"-34"1,0 52 3,0-1-2,-17-34 0,0 17 0,17 0 0,-35 0 2,35 0-1,-17 18-2,0-18 3,0-17-2,17 34 0,0 0 0,-17-34 1,17 34 0,-34-34-1,34 18 0,-18-1 0,1 34 2,0-51 1,-34 69 2</inkml:trace>
    </iact:actionData>
  </iact:action>
  <iact:action type="add" startTime="57002">
    <iact:property name="dataType"/>
    <iact:actionData xml:id="d25">
      <inkml:trace xmlns:inkml="http://www.w3.org/2003/InkML" xml:id="stk25" contextRef="#ctx0" brushRef="#br0">16391 14921 0,'-17'34'0,"34"-68"0,-34 86 2,-1-35 0,18 0 0,-34 0 3,34 0-4,0 17 1,-34-16 0,17-1 0,0 0 0,17 0 0,-17 17 3,-1-34-4,18 17 0,-34 0 1,17 1 0,17-1 1,-17 17-2,17-17 1,-34 0 2,34 0-1,-35 0-1</inkml:trace>
    </iact:actionData>
  </iact:action>
  <iact:action type="add" startTime="57143">
    <iact:property name="dataType"/>
    <iact:actionData xml:id="d26">
      <inkml:trace xmlns:inkml="http://www.w3.org/2003/InkML" xml:id="stk26" contextRef="#ctx0" brushRef="#br0">15449 15949 0,'-17'34'0,"34"-68"0,-52 68 3,18 1-2,17-1 2,-51-17-1,34 17 0,-17 1 0,16-1 0,-16 0 3,-17 17-3,34-33 0,17-1 0,-17-17 0,-1 17 0,-16 0 0,0 0 3</inkml:trace>
    </iact:actionData>
  </iact:action>
  <iact:action type="add" startTime="57265">
    <iact:property name="dataType"/>
    <iact:actionData xml:id="d27">
      <inkml:trace xmlns:inkml="http://www.w3.org/2003/InkML" xml:id="stk27" contextRef="#ctx0" brushRef="#br0">14524 16737 0,'0'0'1,"-34"34"0,34-16 1,-18-1 1,1-17-2,17 17 5,-17 34-5,0-51 0,17 17 2,-51 0-2,34 1 3,17 16-2,-18-17 0,-16-17 1,34 17-2,-17 0 4,0 0-2,0 0 2,0 18-1,17-18-1,-17-17 3</inkml:trace>
    </iact:actionData>
  </iact:action>
  <iact:action type="add" startTime="57533">
    <iact:property name="dataType"/>
    <iact:actionData xml:id="d28">
      <inkml:trace xmlns:inkml="http://www.w3.org/2003/InkML" xml:id="stk28" contextRef="#ctx0" brushRef="#br0">14541 16292 0,'0'17'23,"0"0"-19,0 0-1,0 17 1,0-17-2,-34 1 2,34-1-2,0 17 3,-17-17-4,17 0 2,-18 35 0,1-18 1,17 0-2,-34-17 1,17 18 1,0-1-3,0-34 1,17 34 0,0-17 0,-35-17 0,18 35 2,0-1-3,17-17 0,-17 17 3,17-17 0,-17 0-2,-17 18 3,34-1 2,-17-34-4,-1 17-2,18 0 4,-17-17-2,17 17-1,-17-17 0,17 17 1,-34 18 6,34-18 2,0 0 24,34-17 20,-17 0-54,0 0 4,1 0-2,33 17 0,-34-17 1,34 0-1,1 0 1,-35 0-2,0 0 0,0 0 1,35 0-2,-35-34 1,34 34 0,-34 0 0,0-17 0,0 17 0,18 0 0,-18 0 2,17-17-3,0-1 2,-17 18-1,1 0 0,-1-34 0,0 34 1,34-17 1,-34 17-3,0-17 3,1 17-2,16 0 2,-17 0-2,-17-17 6,17 17-4,0 0 2,0 0 69,1 0-66,16 0-2,-17 0-4,-17-17 0,17 17 3,0 0-5,0 0-1,18 0 6,-18 0-4,0 0 2,0 0 0,0 0-2,17 0 0,-17 0 2,1 0 0,-1 0-2,0 0 2</inkml:trace>
    </iact:actionData>
  </iact:action>
  <iact:action type="add" startTime="59400">
    <iact:property name="dataType"/>
    <iact:actionData xml:id="d29">
      <inkml:trace xmlns:inkml="http://www.w3.org/2003/InkML" xml:id="stk29" contextRef="#ctx0" brushRef="#br0">16271 14853 0,'0'-17'73,"0"-18"-69,34 18 0,-34 0 1,0 0-4,17-17 3,0 34 0,-17-18-2,17 1 2,-17 0-2,35 17 0,-35-17 0,17 17 0,-17-34 0,17 34 1,-17-17-2,17 17 1,0-17 4,-17-1-2,17 1-2,-17 0 0,0-17 2,35 34-2,-18-17 2,-17 0-2,17 17 0,-17-17 2,17 17-2,-17-18 2,17-16 0,17 17 0,-17 0 2,-17 0 0,18 17-4,-18-17 2,17 17-1,-17-35-2,17 35 6,-17-17-6,0 0 1,34 17 1,-34-17-1,17 17-1,-17-17 3,0-17-2,17 16 2,1 1 0,-1 17-2,-17-17 0,0 0 2,34 17-2,-34-34 0,17 17 3,-17 0-2,0-1-1,34 18 0,-34-17 0,86-68 21,-86 67-22,0-16 2,17 17-2,17 17 3,-17-17 0,-17 0-2,18 0 2,-1 17 0,-17-35-2,17 35 0,-17-17 0,0 0 0,17 17 1,-17-17-2,34 17 1,-17-17 0,-17 0 2,0-18 0,17 18-2,1 17 2,-18-17-2,17 0 0,-17 0 0,34 17 0,-34-34 0,17 17 2,-17-1-3,17 1 2,0 0 2,-17-17-2,0 17 1,17 17-2,18-17 0,-35 0 0,17 17 3,-17-18-4,0-16 3,0 17 0,17 17 0,-17-17-2,17 0 2,-17 0 2,17-18-2,17 18 0,-34 0 0,18 17-2,-18-17 0,17 0 3,-17-17-2,17 34 1,-17-18 0,17 1 0,17 0 0,-34 0 2,17 17-4,-17-34 3,0 17-3,17 17 1,-17-18-1,0 1 9,18 17-9,-18-17-1,0 0 5,17-17 5,17 34-7,-34-17 0,17 0 11,0 17-13,-17-18 0,17 18 6,-17-17-2,0-17 2,18 34-3,-18-17-2,34 0 8,-17 17-8,0-17 1,-17 0 4,17 17-6,0-35 4,0 35 6,18 0-8,-18-17 0,0 0 9,0 17-7,-17-17 4,17 17-9,17-17 4,-16 17 11,-18-35-11,0 18 87,17 0-84,17-51 10,0 51-12,-17 17-2,-17-18 1,0 1-1,17 17-3,-17-17 7,18 17-6,-18-34 11</inkml:trace>
    </iact:actionData>
  </iact:action>
  <iact:action type="add" startTime="60907">
    <iact:property name="dataType"/>
    <iact:actionData xml:id="d30">
      <inkml:trace xmlns:inkml="http://www.w3.org/2003/InkML" xml:id="stk30" contextRef="#ctx0" brushRef="#br0">17607 12694 0,'-17'0'33,"-1"0"-29,18 17-1,-17-17-1,17 35 1,-17-18 0,-17 0 1,17 0-2,17 0 0,-17 17 2,17-17-3,-17-17 0,17 18 1,-18-18 0,18 17 0,0 0 0,-34 34 3,17-51-2,17 17 1,0 0-2,0 1 2,0 16 0,0-17 0,0 0 2,0 0 5,0 0-6,0 18 10,51-18 5,-33-17-10,-1 0-5,17 0 8,-17 0-7,-17-34 1,86-18 15,-69 18-19,0 17 3,0 0-3,-17-1 1,17 18-2,18-51 10,-18 34-6,0 17-3,-17-17 1,17 0 1,0 0 3,17 17 0,-34-35-5,0 18 2,17-17 3,-17 0 9,0 17-11,0-1 14</inkml:trace>
    </iact:actionData>
  </iact:action>
  <iact:action type="add" startTime="61744">
    <iact:property name="dataType"/>
    <iact:actionData xml:id="d31">
      <inkml:trace xmlns:inkml="http://www.w3.org/2003/InkML" xml:id="stk31" contextRef="#ctx0" brushRef="#br0">16836 13739 0,'0'34'30,"0"-16"-28,0-1 0,0 17 0,-17-17 4,17 0-4,0 0 0,0 0 2,-17-17 1,17 35-5,0-18 4,0 0-1,0 0 1,-34-17-2,34 17 2,0 0 4,34-17 52,-17 0-58,-17-17 4,17 17-1,-17-17-4,34 17 2,-17-17 3,1 17 1,-18-34-6,0 17 4,17 17-1,-17-18 1,17 1 0,-17 0-1,34 17-2,-34-34 0</inkml:trace>
    </iact:actionData>
  </iact:action>
  <iact:action type="add" startTime="75266">
    <iact:property name="dataType"/>
    <iact:actionData xml:id="d32">
      <inkml:trace xmlns:inkml="http://www.w3.org/2003/InkML" xml:id="stk32" contextRef="#ctx0" brushRef="#br0">18189 12369 0,'0'17'261,"0"17"-256,0-17 0,0 0 18,0 0 7,0 1-16,34-18-3,-17 34-9,-17-17 30,0-51 30,0-1-58,-17 35-2,17-34 4,-34 34-4,34-17 2,0 0 2,0 0 0,-17 17-4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56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2.88107" units="1/cm"/>
          <inkml:channelProperty channel="Y" name="resolution" value="42.85714" units="1/cm"/>
          <inkml:channelProperty channel="T" name="resolution" value="1" units="1/dev"/>
        </inkml:channelProperties>
      </inkml:inkSource>
      <inkml:timestamp xml:id="ts0" timeString="2020-09-29T05:40:52.9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3269">
    <iact:property name="dataType"/>
    <iact:actionData xml:id="d0">
      <inkml:trace xmlns:inkml="http://www.w3.org/2003/InkML" xml:id="stk0" contextRef="#ctx0" brushRef="#br0">19885 8137 0,'-35'0'43,"18"0"-38,0 0 1,0 0-2,-17 17 2,17-17-4,0 35 4,-1-35-4,1 0 2,-17 17-2,34 0 0,-17 0 2,17 0-2,-17-17 0,17 34 2,-17-34-2,17 18 0,-17-18 0,17 17 0,0 0 2,0 0 0,0 17-2,-35-17 0,35 0 4,-17 1-4,17-1 0,0 0 2,0 17-2,-17-17 2,17 0 0,0 0-2,0 1 0,0 16 4,-17-17-4,17 0 2,0 0-2,0 0 0,0 18 5,0 67 14,0-84-13,17-18 21,17 0-25,-17 0 2,1 0-3,-1 0 1,0 0-1,-17-35-1,17 35 1,17 0-1,-17 0 2,0 0-2,1 0 0,-1-17 2,17 17-2,0-17 4,-17 17-4,18 0 2,-18 0-2,0-17 0,0 17 0,0 0 2,-17-34-2,34 34 1,86-17 17,-103 17-19,0 0 5,1-18-3,50 1 18,-68 0-19,17-17 7,0 0 11,18 16-17,-35 1 4,17-51 14,-17 51-10,0 0-8,0-18 1,0 18 7,0 0-4,0 0 12,0 0 2,-34 17 5,16 0-20,18-34-4,-17 34 2,0 0 3,-51-18 11,50 1-16,1 17 1,-17 0 4,34-17 0,-17 17-5,17-17 2,-17 17-1,-103 0 20,103 0-22,-35-34 0,35 34 3,-34 0 2,34 0-2,0 0 0,0 0-2,-1 0 3,-50 0 11,51 0-14,0 0-1,-18 0 5,18 0-2,0 0-2,0 0 4,0 0 10</inkml:trace>
    </iact:actionData>
  </iact:action>
  <iact:action type="add" startTime="74919">
    <iact:property name="dataType"/>
    <iact:actionData xml:id="d1">
      <inkml:trace xmlns:inkml="http://www.w3.org/2003/InkML" xml:id="stk1" contextRef="#ctx0" brushRef="#br0">19987 5499 0,'0'0'1,"-34"0"7,34 17-4,-17-17 0,-17 0 2,17 17-2,0-17 1,-52 17 21,52-17-21,0 0-1,0 0 5,0 0-6,-18 0-1,18 0 4,0 0-4,-86 0 12,69 0-10,-52 0 8,52 0-12,0 0 2,17 0 0,-137 0 9,136 0-10,-33 0 1,34 0 0,-411 0 24,376 0-26,1 0 2,34 0 0,-17 0 0,-1 0 0,1 0 0,17 0 0,-17 0 1,-35 0-2,1 0 4,-292-68 21,326 68-24,17 0-1,0 0 2,-377-86 22,376 69-25,1 17 2,-34 0 0,51-17 0,-343-52 23,309 69-24,17 0 1,-34 0 0,34 0 0,-1 0 0,-33 0 0,17 0 0,-18 0 2,35 0-2,-51-17 3,16 17-4,35 0 1,0 0 0,-34 0 0,34 0 0,-18-34 0,1 34 1,0 0-2,17-17 1,-35 17 0,35 0 0,-34 0 0,34-17 0,-18 17 0,1 0 2,0 0-2,17 0 0,-35 0 0,35-17 0,0 17 0,-34 0 0,34 0 1,0 0 0,-35 0-3,35 0 2,-17 0 0,-1 0 0,18 0 0,-17-35 0,0 35 1,-309-34 19,309 34-21,0 0 1,-18 0 0,35-17 1,0 17-2,0 0 1,-34 0 2,34 0-3,-1 0 0,1-17 1,-34 17 0,34 0 0,-206-34 22,206 34-23,-17 0 0,-1-18 3,18 18-2,-120 0 22,120 0-22,0 0 3,-34 0 18,51-17 74,0 0-95,0 0 1,34 17 3,-34-34-4,0 17 0,17 17 0,-17-17 0,86-155 22,-86 155-24,34 0 2,-17 0 2,34-35-1,69-85 19,-85 103-21,-35 17 1,17 17 0,0 0 0,-17-17 1,137-35 19,-120 18-21,17 34 1,-17 0 0,1 0 0,273-68 22,-257 68-24,17 0 2,1-17 0,-18 17 0,17 0 1,35 0-2,-52 0 1,18 0 0,-1 0 0,18 0 0,33 0 2,-67 0-2,16 0 0,17 0 0,-16 0 0,-1 0 0,-17 0 0,18 0 0,-1 0 1,18 0-2,-18 0 1,0 0 0,-16 0 0,50 0 0,-33 34 0,-1-34 0,18 0 1,-18 17-2,0-17 1,18 0 0,-18 0 0,-16 0 0,50 0 0,-33 0 0,102 0 2,-120 0-2,17 0 0,18 0 0,-18 34 0,1-34 0,16 0 0,18 0 0,-35 0 1,-17 0-2,18 0 1,-1 0 0,18 0 0,16 0 0,-50 0 0,50 0 0,-33 0 1,16 17-2,-17-17 1,18 0 0,-18 0 0,1 0 0,-18 0 0,17 0 1,35 0 0,-35 0-1,1 0 0,-1 0 0,-34 0 0,0 0 0,1 35 0,33-35 0,-34 0 1,0 0-2,0 0 1,0 0 0,18 0 2,-1 0 21,-34 17 69,17-17-91,0 0 1,17 0-2,-16 0 2,-1 0 0,0 0 0,0 0-1,52 0 17,-52 0 12,0 0-25,17 0-2,-17 0-4,0 0 1,-17 17 0,17-17 2,35 0-2,-52 17 1,51 17 0,-17-17-1,-16-17 0,-1 0 0,34 18 0,-34-18 0,326 137 20,-309-120-20,-17-17 0,35 51 0,-35-51 0,0 0 0,68 34 19,-85 1-7,0-18 10,0 0-19,0 0-3,0 0 4,18-17-4,-18 17 0,0 18 3,0 67 13,0-85-17,0 1 3,0-1-2,0 0 3,0 86 14,0-69-19,0-17 4,0 0 0,0 0 0,-18 52 16,18-52-20,0 0 4,0 0-2,-17-17 11,17 34-11,0-16 1,-34-1 2,17-17 2,0 0-2,17 17-3,-69 34 16,52-51-17,-17 17 1,0 1 2,-1-18 0,18 0-2,0 17 0,-17 17 1,17-17-2,-18-17 1,1 17 0,0-17 0,-17 52 1,33-52-2,-33 51 1,0-51 0,-1 51 0,1-34 0,17 1 0</inkml:trace>
    </iact:actionData>
  </iact:action>
  <iact:action type="add" startTime="76855">
    <iact:property name="dataType"/>
    <iact:actionData xml:id="d2">
      <inkml:trace xmlns:inkml="http://www.w3.org/2003/InkML" xml:id="stk2" contextRef="#ctx0" brushRef="#br0">13325 6784 0,'-34'0'5,"17"0"7,-86 51 12,86-51-22,-1 0 0,1 17 1,-188 103 21,205-103-22,-34-17-1,16 35 1,1-18 0,0-17 0,0 17 0,-17 0 0,17-17 0,17 17 0,-17-17 0,-1 34 0,1-34 1,-17 18-2,17-1 1,0 0 2,0 0-2,0 17 0,17-17 0,-35-17 1,18 35-2,0-1 3,0-17 0,17 0-2,-17 0 4,-17 35-6,34-35 2,0 0 0,0 0 0,-18-17 0,18 51 0,-17-33 4,17-1-2,0 0-2,0 0 2,-17 17-1,0 103 20,-17-137-19,34 52-2,0-35 2,0 0-2,0 0 0,0 0 2,0 0-2,0 18 1,0 153 21,0-171-23,0 0 1,0 0 3,0 1-4,0 16 1,0-17 2,0 0-2,0 0 2,0 0 1,0 18-4,0-18 1,34-17 0,-34 17 1,0 0 1,34 120 19,-17-103-20,-17-17-2,0 1 1,0-1 3,86 120 16,-52-120-20,-17 0 2,-17 0 3,18-17-6,-18 17 2,17 18 0,0-35 6,-17 17-6,34-17 0,-34 17 0,17-17 2,0 0 0,0 0 4,1 0-6,16 0 4,-34 17-1,17-17-4,0 0 5,0 17-4,0-17 0,0 0 2,18 0-2,-18 0 4,0 0-4,0 0 0,0 0 4,17 0-4,-16 0 2,-1 0-2,0 0 0,34 0 4,-34 0-4,0 0 2,1 0-2,16 0 0,-17-17 2,0 17-2,0 0 0,0 0 0,18-17 2,-18 17-1,103-69 21,-103 69-22,0 0-1,-17-17 1,34 17 0,-17 0 0,-17-17 0,17 17 2,1 0 0,-1-34 1,137-69 18,-137 103-22,0-17 0,0 0 1,17 0 0,-16 17 0,-18-52 0,17 35 0,0 0 0,0 17 0,-17-34 0,34 17 0,-17-1 1,86-136 20,-86 120-22,0 17 0,-17 0 1,17 0 3,-17-1-4,0-16 1,0 17 0,0 0 2,0 0-2,35 0 0,-35-18 0,17 18 0,-17 0 2,0 0-2,0 0 0,17-35 0,-17 35 3,0 0-2,0-17-1,0 17 0,0 0 0,17 0 0,-17-1 1,0-204 21,0 205-23,-17 17 1,17-18 0,0 1 0,0-17 2,-17 17 0,17 0-2,0 0 0,0 0 3,-52-103 18,35 120-23,17-35 2,0 18 3,-34-86 20,0 86-22,34 0 1,-17 17-3,0-17 7,17-17-3,-103-35 20,86 69-25,0 0 2,-18-34 0,18 17 4,0 17-4,0 0 0,0 0 2,-17 0 0,16-17 0,1 17 0,0 0-2,0 0 2,-17-17-2,17 17 2,0 0 0,-1 0-2,1 0 0,-17 0 0,17 0 0,-17 0 5,17 0-4,-18 0-1,18 0 0,0 0 0,0 0 2,0 0 0,-17 0-2,16 0 2,-102 0 19,103 0-20,0 0 4,-17 0 14,17 17-19,17 17 15,-17-34-13,0 17 10</inkml:trace>
    </iact:actionData>
  </iact:action>
  <iact:action type="add" startTime="83709">
    <iact:property name="dataType"/>
    <iact:actionData xml:id="d3">
      <inkml:trace xmlns:inkml="http://www.w3.org/2003/InkML" xml:id="stk3" contextRef="#ctx0" brushRef="#br0">14233 8343 0,'0'0'1,"17"0"4,86 0 16,-69 0-21,-17 0 6,0 0-4,0 0 2,0 0-2,18 0 4,-18 0-4,0 0 3,86 0 14,-86 0-18,0 0 0,17 0 5,-17 0-2,0 0-2</inkml:trace>
    </iact:actionData>
  </iact:action>
  <iact:action type="add" startTime="84534">
    <iact:property name="dataType"/>
    <iact:actionData xml:id="d4">
      <inkml:trace xmlns:inkml="http://www.w3.org/2003/InkML" xml:id="stk4" contextRef="#ctx0" brushRef="#br0">16339 8377 0,'17'0'11,"-17"-17"-8</inkml:trace>
    </iact:actionData>
  </iact:action>
  <iact:action type="add" startTime="85201">
    <iact:property name="dataType"/>
    <iact:actionData xml:id="d5">
      <inkml:trace xmlns:inkml="http://www.w3.org/2003/InkML" xml:id="stk5" contextRef="#ctx0" brushRef="#br0">16545 4660 0,'-17'0'15,"17"68"1,0-34-14,0-17 0,0 1 2,0-1-2,0 0 0,0 17 2,0-17-2,0 0 0,0 1 0,0-1 1,0 17-2,0-17 1,0 17 2,0-17 0,0 18-2,0-18 2,0 17-4,0 0 3,0 155 13,0-155-15,0 17 1,0-33 0,0-1 0,0 34 0,0-34 0,0 35 1,0-35-1,0 17-1,0 17 1,0 1 0,0-35 0,0 17 0,0 18 0,-35 16 2,35-51-2,0 35 0,0-1 0,-17-34 0,17 17 0,0-16 0,0 33 0,0 0 0,0-34 0,0 18 0,0-1 0,0 0 0,0-17 0,0 35 0,0-35 0,0 0 1,0 34-2,0-33 1,0-1 0,0 34 0,-17-34 0,17 0 0,0 35 1,0-35 0,0 17-3,0 0 2,0 1 0,0-18 0,0 17 0,0 0 0,0 18 0,0-18 3,0 17-4,0-33 1,0-1 0,0 34 0,0-34 0,0 0 0,0 35 0,0-35 1,0 17 0,0-17-1,0 18 0,0-18 0,0 0 2,0 0-2,0 0 0,0 17 0,0-17 2,0 1 0,-17-1-2,17 0 0,0 17 4,0-17-1,0 86 13,0-86-15,0 0 1,0 0-2,0 18 0,0-18 0,-17 120 16,17-86-16,0-34 0,0 0 3,0 18-5,-34-18 1,34 0 1,0 0 2,0 0-2,0 18 0,0-1 9,0-17-10,0 0 1,0 0 16,0 17 39,0-16-52,0-1-1,0 0 4,0 0-4,0 17 0</inkml:trace>
    </iact:actionData>
  </iact:action>
  <iact:action type="add" startTime="85989">
    <iact:property name="dataType"/>
    <iact:actionData xml:id="d6">
      <inkml:trace xmlns:inkml="http://www.w3.org/2003/InkML" xml:id="stk6" contextRef="#ctx0" brushRef="#br0">13941 8531 0,'35'0'1,"-35"-17"1,17 17 3,17 0 6,0 0-9,-17 0 1,18 0 8,16 0-9,-34 0 0,18 0 2,16 0 0,0 0 0,-34 0-2,1 0 0,-1 0 0,17 0 0,0 0 0,-17 0 0,0 0 0,18 0 1,-1 0-1,-17 0-1,34 0 1,-33 0 0,-1 0 0,17 0 0,0 0 0,-17 0 0,35 0 0,-35 0 0,0 0 0,34 0 0,-34 0 0,18 0 0,-1 0 0,0 0 0,-17 0 1,35 0-2,-35 0 1,34 0 0,-16 0 0,-1 0 0,-17 0 0,17 0 0,35 0 2,-52 0-2,0 0 0,17 0 0,0 0 0,-16 0 0,16 0 0,-17 0 0,0 0 0,0 0 0,0 0 2,18 0 0,-18 0 79,0 0-81,17-34 22,-17 34 0,17 0-17,-16 0-1,-1 0-2,0 0-2,-17-17 0,17 17 1,17 0-2,0 0 3,-16 0-2,16 0 2,-17 0-2,0 0 1,0 0-1,0 0-1,18 0 1,-35-17 0,34 17 0,-17 0 0,0 0 4,17 0-4,-16 0 2</inkml:trace>
    </iact:actionData>
  </iact:action>
  <iact:action type="add" startTime="86624">
    <iact:property name="dataType"/>
    <iact:actionData xml:id="d7">
      <inkml:trace xmlns:inkml="http://www.w3.org/2003/InkML" xml:id="stk7" contextRef="#ctx0" brushRef="#br0">16339 8360 0,'17'0'101,"18"0"-76,-18 0-17,0 0-2,0 0-2,0 0 0,17 0 0,-16-17 2,-1 17 0,0 0 13</inkml:trace>
    </iact:actionData>
  </iact:action>
  <iact:action type="add" startTime="88139">
    <iact:property name="dataType"/>
    <iact:actionData xml:id="d8">
      <inkml:trace xmlns:inkml="http://www.w3.org/2003/InkML" xml:id="stk8" contextRef="#ctx0" brushRef="#br0">15397 7932 0,'35'0'43,"-35"-18"-41,17 18 4,-17-34 1,17 34-4,17 0 0,-34-17 1,17 17 1,0 0 1,103-17 19,-103 0-24,18 17 0,-18 0 1,0 0 0,0-17 0,0 17 0,0 0 0,17 0 0,-16 0 0,-1-35 1,0 35-2,0 0 1,17 0 0,-17 0 0,-17-17 1,18 17-2,-1 0 2,0 0-2,17 0 3,-17 0-2,0 0 0,0-17 0,1 17 0,16-17 2,-17 17-2,0 0 0,0 0 0,0 0 0,18 0 1,-18 0-2,0 0 5,0 0-6,0-17 2,17 17 0,-17 0 0,1 0 0,-1 0 0,0 0 0,17 0 1,-17 0-2,0 0 1,18 0 0,-1 0 0,0-34 2,-17 34-2,17 0 2,-16 0-4,-1 0 2,0 0 0,0 0 0,17 0 0,-17 0 0,1 0 0,-1 0 2,0 0-3,17 0 0,-17 0 3,17 0-2,1 0 6,-18 0-6,17 0 2,-17 0 21,17 0-13,18 0 3,-35 0-7,17 0-6,-17 0 2,0 0 4,1 0-6,-1 0 4,17 0-2,-17 0 2,0 0-4,0 34 6,18-34-6,-35 17 0,17-17 0,0 0 1,0 0-2,-17 17 2,86 35 9,-69-52-11,-17 17 2,85 0 9,-68-17-9,-17 17-1,18-17 0,-1 0 0,17 0 2,-17 17 0,0-17 0,0 34 1,1-34-2,16 0 4,0 17 4,-17-17-2,-17 18 3,0-1-1,17-17-6,18 0-2,-35 17-1,17-17 4,-17 34 0,17-34 2,-17 17-3,17 35 21,0-52-25,-17 34 1,0-17 4,0 0-2,0 0 0,0 0 1,0 121 22,0-121-27,0 0 4,0 0 0,0 0 0,0 17-1,0 18 12,0-35-12,0 0 2,-17-17-3,17 34 0,0-17 0,-17 0 6,17 1-4,0-1 2,-34-17-2,34 34-2,-18-17 4,18 0-2,-17 0 3,17 1-6,-17-18 3,17 34-2,-17-17 5,-51 86 18,50-103-23,1 0 4,17 17-4,-34 0 2,0-17 1,-1 17 6,1-17-9,34 52 0,-17-52 0,0 17 2,0-17 2,0 0-4,17 17 0,-35-17 0,18 34 4,0-34-4,0 0 3,-69 17 8,69-17-12,17 17 0,-17-17 1,-17 0 0,17 0 0,0 0 2,-35 0-2,35 0 0,17 17 1,-137-17 7,103 0-9,17 0 1,0 0 0,0 0 0,-35 0 0,35 0 0,0 0 0,-34 0 1,33 0-2,1 0 1,-34 0 1,-240 18 21,256-18-21,35-18 0,-239-33 23,222 51-25,-35 0 1,52-17 1,-240-17 22,223 34-23,-34 0 4,34 0-6,17-17 2,-17 17 0,-1 0 0,1 0 0,17-35 2,-34 35-2,17 0 0,0 0 0,0 0 4,0 0-4,17-17 1,-155 0 22,138 17-23,0 0 0,17-17 3,-188 0 16,171 17-19,17-35 2,-52 35-2,35 0 2,0 0 2,17-17-4,-17 17 0,0 0 2,-17-17 0,34 0-2,-18 17 2,1 0 1,-86-86 19,103 69-21,0 0 1,-17 17-2,17-34 0,-17 34 0,17-17 2,0 0-2,-17-1 4,17 1-2,0-17-2,0 17 2,-34 17-2,34-17 0,0 0 2,-17 0 0,17-18-2,0 18 3,0 0-2,0-17 1,0 0-2,0 16 6,0 1-4,0 0-2,0 0 2,0-17 2,0 17-4,0-1 2,0 1 0,0 0 0,0-17 0,0 17 0,0 0 2,0 0-2,34-1-2,-17-16 7,0 17-4,0 17 0,18-17-2,-18 17 2,0 0-4,0-17 3,0 17-2,17 0 0,-16 0 0,-1 0 0,377-86 22,-343 86-23,0-34 0,1 34 1,-1-17 1,-17-18-2,18 35 1,-1 0 0,-17 0 1,1 0-2,-1-17 1,17 17 0,-34 0 0,1-17 0,16 17 0,0 0 0,-17-34 0,0 34 2,35 0-2,-52-17 1,68 0 21,-51 17 26</inkml:trace>
    </iact:actionData>
  </iact:action>
  <iact:action type="add" startTime="89855">
    <iact:property name="dataType"/>
    <iact:actionData xml:id="d9">
      <inkml:trace xmlns:inkml="http://www.w3.org/2003/InkML" xml:id="stk9" contextRef="#ctx0" brushRef="#br0">16322 8052 0,'-17'0'63,"17"17"-60,0 0 10,-17 0-6,17 17 3,-17 18 11,17-35-20,0 17 10,0-17-8,0 0 3,0 0-2,0 1 2,17-18-2,-17 34-1,0-17 4,34 17 12,-34-17-14,17 18 7,-17-18-2,17-17 6,18 0 3,-18 0-11,86 17 15,-69-17-21,-17 0 0,0 0 4,0 17-4,0-17 4,18 0-2,-18 0 0,0 0 12,0 0 0,0 0-1,17 0 0,-34-17-14,0-17 4,18 34-1,-1 0 3,0-18-4,0 18 7,-17-17-9,68 0 19,-68 0-17,0-17 7,18 34 0,-18-17-8,0 0 4,0-1-2,0 1 2,0-17-1,0 17 2,0 0 1,0 0-4,0-1 3,0 1-4,-18 17 1,-16-34 2,17 34-2,0-17 0,0 17 0,0-17-2,-18 0 0,18 17 2,-120-52 15,120 52-14,0 0 0,-17 0 0,34-17 8</inkml:trace>
    </iact:actionData>
  </iact:action>
  <iact:action type="add" startTime="91195">
    <iact:property name="dataType"/>
    <iact:actionData xml:id="d10">
      <inkml:trace xmlns:inkml="http://www.w3.org/2003/InkML" xml:id="stk10" contextRef="#ctx0" brushRef="#br0">15466 8326 0,'0'0'1,"17"0"2,0 0 1,0-17-2,17 17 0,-16 0 0,-1 0 1,0 0-2,0 0 1,34 0 0,-34 0 0,1 0 0,33 0 0,-34 0 0,0 0 2,0 0-3,35 0 0,-35 0 1,0 0 0,34 0 0,-33 0 0,-1 0 0,17 0 0,-17 0 1,0 0-2,0 0 3,0 0 0,18 0-2,-18 0 0,0 0 2,0 0 2,0 0 0,-17-18 0,17 18 4</inkml:trace>
    </iact:actionData>
  </iact:action>
  <iact:action type="add" startTime="91556">
    <iact:property name="dataType"/>
    <iact:actionData xml:id="d11">
      <inkml:trace xmlns:inkml="http://www.w3.org/2003/InkML" xml:id="stk11" contextRef="#ctx0" brushRef="#br0">15414 8257 0,'0'0'1,"18"0"1,-18-34 0,34 34 2,-34-17 0,17 17 0,0 0-2,0-17 8,0 17-8,18 0 6,-35-18-6,17 18 0,0 0 0,-17-17 0,17 17 1,223-51 22,-223 51-23,-17-17 0,17 0 0,0 17 0,0 0 0,18 0 2,-18 0 2,-17-35-4,-35 35 78,18 0-80,-86 69 21,86-35-18,0-34 2,-51 52 18,51-35-11,-1 17 7,18-17-3,0 0-7,0 0 2,0 1-5,0 16-1,0-17 1,0 0 6,0 0-8,18-17 24,-18 17-24,17-17-2,17 0 4,-17 17-4,0-17 2,-17 35-1,326 33 18,-309-68-19,34 17 0,-17-17 1,18 0-2,-35 0 1,34 0 0,-16 0 0,16 0 0,-34 0 0,34 17 0,-33-17 2,33 0-4,-34 0 2,0 0-1</inkml:trace>
    </iact:actionData>
  </iact:action>
  <iact:action type="add" startTime="92233">
    <iact:property name="dataType"/>
    <iact:actionData xml:id="d12">
      <inkml:trace xmlns:inkml="http://www.w3.org/2003/InkML" xml:id="stk12" contextRef="#ctx0" brushRef="#br0">16785 8309 0,'17'0'53,"0"0"-48,17 0-3,-17 0 1,0 0-2,1 0 1,-1 0-1,17 0 1,0 0 0,-17 0 0,35 0 2,153-18 16,-188 18-17,0 0 6,1 0 8,-18-17-12,34 17-4,-17 0 3,0 0 2,0 0-2,0 0 0,18 0 2,-18 0-4,0 0 4</inkml:trace>
    </iact:actionData>
  </iact:action>
  <iact:action type="add" startTime="92565">
    <iact:property name="dataType"/>
    <iact:actionData xml:id="d13">
      <inkml:trace xmlns:inkml="http://www.w3.org/2003/InkML" xml:id="stk13" contextRef="#ctx0" brushRef="#br0">17555 8171 0,'17'0'29,"-17"35"-27,0-18 2,18-17-2,-1 0 4,-17 17-4,17 0 2,17 0 4,-17 18 2,-17-18 6,0 0-8,0 0-6,-34 0 4,17 17 1,0-34-6,17 17 1,-17-17 0,-18 18 1,18-1 0,0-17 1,-86 68 12,86-68-14,17 17 0,-17-17 0,-17 0 5,34 17 0,-17-17-1,51 0 30</inkml:trace>
    </iact:actionData>
  </iact:action>
  <iact:action type="add" startTime="93403">
    <iact:property name="dataType"/>
    <iact:actionData xml:id="d14">
      <inkml:trace xmlns:inkml="http://www.w3.org/2003/InkML" xml:id="stk14" contextRef="#ctx0" brushRef="#br0">18514 7966 0,'35'0'5,"-35"-17"27,17 17-28,0 0 2,0 0 0,0-17-4,18 17 2,-1 0 0,-17 0-2,0 0 2,17 0-2,-17 0 0,1 0 0,-1-18 0,0 18 0,34 0 0,-34 0 0,0 0 0,18 0 0,-18 0 0,17 0 0,-17 0 1,17 0-2,1 0 1,-18 0 0,34 0 0,-34 0 0,0 0 0,35 0 0,-1 0 1,-34 0-2,18 0 1,16 0 0,0 0 2,-16 0-2,324 35 17,-324-35-15,67 17-4,-67-17 1,50 0 1,-68 0 0,52 0 0,-18 0 0,1 0 1,-18 0-2,52 0 3,-52 0-4,17 0 2,35 0 0,-52 0 0,52 0 0,-52 0 1,394 0 10,-394 0-11,18 0 0,68 0 3,-69 0-4,0 0 1,-16 0 0,50 0 0,-68 0 1,292 17 10,-275-17-12,17 0 0,1 0 1,-35 0 0,51 0 0,-50 0 0,33 0 0,-17 0 0,18 0 1,-35 0-2,34 0 1,-34 0 0,0 0 0,35 0 1,-35 0-2,0 0 1,0 0 0,154 0 15,-154 0-14,18 0-1,-18 0 0,0 0 4,0 0-3,52 0 10,-52 0-9,0 0 2,0 0 6,0 0-6,17 0 4,-16 0-2,-1 0-5,137 0 12,-137 0-14,0 0 0,34 0 1,-33 0 0,-1-17 0,34 17 0,-34 0 0,-34-34 0,68 34 0,-33 0 2,33 0-2,-34 0 0,34 0 2,-33 0-2,-1 0 2,0 0-2,0 0 2,17 0-2,-34-18 0,17 18 2,0 0 4,1 0-1,50 0 5,-51 0-11,0 0 5,35 0-4,-52 35 0,17-35 0,0 0 0,0 0 0,17 17 1,52 0 9,-52-17-9,-17 17 1,1-17 26,-1 34 5,0-34-30,17 0 1,-17 0-3,69 35 21,-86 33 36,0-51-55,0 0-5,0 1 3,0 16 0,0-17-1,0 0 0,0 0 0,0 0 3,0 69 5,0-69-9,-34 17 2,34 86 9,0-85-11,0-18 1,0 0 0,-18-17 0,18 17 1,0 0 0,0 17-1,0-16 2,-17-1 2,17 0 5,-34-17 111,0 0-117,34 17-1,-17-17-2,-18 0 5,-67 0 5,85 0-11,-18 0 4,1 34-2,17-34-1,-17 0 0,16 0 2,-136 0 10,137 0-14,-34 0 3,-86 17 9,120-17-11,-18 0 1,-67 0 10,50 0-10,35 0 3,0 0-4,0 0 2,-17 0 0,17 0-1,-1 0 0,1 0 1,-68 0 7,68 0-9,-1 0 2,-84 0 9,67 0-11,18 0 1,0 0 0,0 0 2,0 0-2,-35 0 2,35 0 1,-188 0 21,188 0-25,0 0 1,-18 0 3,1 0-4,-17 0 3,34 0-2,-1 0 1,1 0-2,-17 0 1,0 0 0,17 0 0,-18 0 0,1 0 0,17 0 0,-34 0 0,-1 0 1,35 0-2,-17 17 1,0-17 0,16 0 0,-16 0 0,-17 0 0,34 0 0,-35 0 1,18 0-2,0 0 1,0 0 0,-18 0 0,1 0 0,17 0 0,16 0 0,-84 0 2,85 0-2,-18 0 0,-16 0 0,0 0 0,33 0 0,-16 0 0,0 0 0,0 0 0,16 0 0,-16 0 0,0 0 0,17 0 0,-17 0 0,-155 0 14,172 0-16,0 0 2,0 0 0,0 0 1,-35 0-2,35 0 1,0 0 0,0 0 0,-17 0 0,17 0 1,-155 0 9,155 0-8,0 0-3,-34-34 1,34 34 1,-1 0-2,1 0 1,-17 0 0,17 0 0,0 0 0,0 0 0,-35 0 0,35 0 0,0 0 0,0-17 0,0 17 2,-18 0-2,1 0 0,17 0 2,-17 0-2,17 0 0,-18 0 0,1 0 0,17 0 1,-188-34 23,187 17-22,1 17-3,0 0 5,0 0-4,-17 0 0,17 0 2,0 0 4,-1 0-6,1 0 2,-17 0 6,17 0-6,0 0 2,0 0-4,-1 0 2,-16 0 5,-86 0 17,103 0-25,0 0 1,0 0 4,-17 0 2,17 0-5,-1 0 0,1 0 1,0 0-2,0 0 2,-17 0 0,17 0-2,0 0 2,-1 0-2,1 0 0,-17 0 1,-69 0 10,86 0-13,0 0 2,0-35 0,0 35 0,-17 0 0,16 0 0,1 0 0,0 0 0,0 0 0,-17 0 0,-35 0 11,35 0-10,17 0 1,0 0 0,0 0 1,-35 0 10,35 0-13,0 0 2,0 0 7,0 0-6,0 0 3,-18 0 0,18 0 10,0 0 2,17-17 75,0 0-94,0 0 3,-17 0-2,0-17 4,17 16-2,0 1 2,0 0-4,-34 17 0,34-17 0,0 0 0,0-17 2,-18-120 23,1 136-25,17-16 0,0 17 1,0 0 1,0 0-2,0 0 5,0-35 4,0 35-6,0-51 21,0 50-20,0-16 19,0 17-15,0-17 4,0 17 2,0-1 31,0 1-35,0 0 13,17 17-21,-17-34-1,35 34 2,-18 0-1,0 0 2,0 0-2,-17-17-2,17 17 0,17 0 0,-16 0 2,-1 0-2,0 0 0,0-17 2,17 17-2,-17 0 0,0 0 0,-17-17 2,189-1 21,-172 18-18,0 0-7,137-17 23,-137 17-22,1 0 3,-1 0 0,0 0 0,17 0 2,-17 0 4,0 0 0,0 0 3,1 0-3,16 0-2,-17 0 0,0 0-5,0 0 7,0 0-4,18 0 5,-18 0-2,0 0-5,0 0 8,69 0 10,-69 0-22,0 17 4,17-17 1,35 18 18,-35-18-21,-34 34 0,17-34 1,0 0 19</inkml:trace>
    </iact:actionData>
  </iact:action>
  <iact:action type="add" startTime="101241">
    <iact:property name="dataType"/>
    <iact:actionData xml:id="d15">
      <inkml:trace xmlns:inkml="http://www.w3.org/2003/InkML" xml:id="stk15" contextRef="#ctx0" brushRef="#br0">16305 8840 0,'17'0'16,"0"0"-3,18 0-10,-18-18 2,0 18-4,0 0 3,0 0-2,17 0 0,-17 0 0,18 0 0,-1 0 3,-17 0-4,0 0 1,17 0 0,1 0 0,-18 0 0,0 0 0,0 0 1,172 0 13,-172 0-13,17-17-1,-17 17 3,0 0-4,0 0-1,0 0 2,18 0 0,-1 0 0,-17 0 2,17 0-2,-17 0 0,1 0 0,-1 0 0,34 0 2,-34 0-2,0 0 0,0 0 0,35 0 0,-18 0 2,0-34-2,1 34 0,16 0 0,-34 0-1,0 0 2,35-17-1,16 17 2,-16-17 0,-35 17-2,17 0 0,0 0 0,-17 0 0,18 0 0,-1 0 1,-17 0-2,17 0 1,-17 0 0,0 0 0,1 0 0,-1 0 0,17 0 2,-17 0-2,0 0 0,0 0 2,0 0-2,1 0 3,16 0-3,34 0 14,-33 0-15,-18 0 1,0 0 0,0 0 2,34 0-2,-34 0 4,18 0-4,-1 0 0,-34 17 0,17-17 0,17 0 0,1 0 2,-18 0-2,-17 17 0,17-17 0,0 0 2,0 34 0,17-34-2,-16 0 1,-1 0 7,51 17 9,-68 1-17,17-18-1,0 0 3,1 0-2,-1 17 0,17-17 1,-17 17-1,0-17 2,35 34-2,-35-17 0,17-17 3,-17 0-4,17 17 1,-17-17 2,1 18 0,-1-18 1,-17 17 32,0 17-34,0-17 2,0 0-4,0 0 3,17 0 0,-17 18 0,0-18 1,0 0-2,0 0 1,0 0 0,0 17 1,-17 18 12,0-35-9,17 17-6,0-17 4,-18-17-2,18 18-2,0-1 2,-34-17 0,34 17 0,-34-17 0,17 34 6,-17-34-4,16 0 1,-33 17 9,17-17-12,17 0-2,0 0 0,17 17 0,-18-17 3,1 0-4,-17 17 1,17-17 2,0 0-1,0 0-1,0 0 2,-18 0-2,18 0 2,0 18-2,0-18 3,-154 0 14,153 0-16,-16 0 1,0 0-2,17 0 2,-17 0-2,-1 0 2,1 0-3,17 0 1,0 0 1,-17 0-2,16 0 1,1 0 0,0 0 0,0 0 0,-17 0 0,17 0 0,-18 0 2,1 34-4,0-34 4,17 0-2,0 0 1,-18 0-1,18 0 0,-17 0 2,17 17-3,-34-17 3,33 0-2,1 0 0,-17 0 0,17 0 0,0 0 2,-18 0-2,-16 17 2,17-17-2,0 0 2,16 0 0,-33 0-2,34 0 0,-34 0 2,33 0-2,1 0 2,-222 17 17,204-17-18,18 0 1,-34 0-2,-155 0 19,189 0-20,0 0 1,0 0 0,-17 0 0,16 0 0,1 0 0,-188-34 19,188 34-20,-18 0 1,18 0 0,0 0 0,0 0 0,0-34 0,-171-1 18,170 35-19,1 0 0,-34 0 1,51-17 0,-17 17 0,0 0 0,-86-17 18,69 17-19,16 0 0,1 0 1,0 0 4,17-34-3,-68 34 15,68-17-5,0-17 40,0-1-50,-17 35 1,17-17-2,0 0 4,0 0 0,0 0-2,0-18 2,0 18-2,0 0 3,0-68 10,0 67-11,0 1-2,34 17-2,-34-51 0,17 51 0,-17-17 2,17 17-2,-17-17 0,0 0 0,17 17 0,0-35 2,18 18-2,-18 17 4,0-17-4,-17 0 0,17 17 0,0-17 2,17 17 0,-16 0-2,-18-35 0,17 35 1,103-17 14,-103 17-15,17 0 1,-17 0-2,-17-17 1,34 17 0,-17 0 3,120-34 11,-119 34-15,-1 0 3,-17-17 0,17 17-2,0 0 0,17 0 2,-17 0 0,0 0 0,-17-34-2,18 34 0,-1 0 0,17 0 2,-17 0-1,0 0 1,35 0 0,68 0 12,-103 0-15,0 0 3,0 0-2,0 0 2,17 0-2,-17 0 2,1 0 4,-1 0-2,0 0 6,17 34 8,-17-34-6,0 17-10,0 0 0</inkml:trace>
    </iact:actionData>
  </iact:action>
  <iact:action type="add" startTime="103041">
    <iact:property name="dataType"/>
    <iact:actionData xml:id="d16">
      <inkml:trace xmlns:inkml="http://www.w3.org/2003/InkML" xml:id="stk16" contextRef="#ctx0" brushRef="#br0">17161 9593 0,'0'-34'46,"35"34"-23,-18 0-21,0 0 2,0 0 1,17 0-2,-17 0-1,1 0 0,-1 0 2,0 0-2,17 0 0,-17 0 2,0 0-2,0 0 0,1 0 0,16 0 0,-17 0 3,103 0 8,-103 0-12,52 0 4,-35 0-3,-17 0 0,34 0 0,-34 0 0,1 0 0,16 0 0,0 0 3,-17 0-4,0 0 1,0 0 0,35 0 2,68 0 12,-103 0-16,17 0 2,-17 0 0,0 0 1,0 0 0,1 0-1,16 0 0,-17 0 1,86 0 13,-86 0-15,0 0 1,0 0 3,17 0-2,-17 0 3,1 0 0,-1 0-2,0 0 4,0 0 0,17 0 6,-17 0-9,-17 34-4,18-34 14,-1 0-8,0 0-3,17 0-2,-17 0 0,-17 17 2,34-17-2,1 18 4,-18-18-4,0 0 2,0 17-2,0-17 0,-17 17 0,52-17 2,-52 34 0,51-17 9,-17-17-8,-17 17 14,0-17-9,1 18 3,-1-18-13,17 0 6,-34 17-6,17-17 2,0 17 2,0-17 0,-17 34-2,17-34 8,-17 17-7,35 17 13,-35-16-13,17-18-1,-17 34 0,17-17 0,-17 0 0,17 0 6,-17 0-6,0 18 2,51-18 5,-33 51 4,-18-51-9,17-17 2,-17 18-4,0-1 6,17-17 0,-17 17-6,0 17 7,0-17-1,34 17 9,-34-16-15,0-1 4,0 17 5,0-17-6,0 0 3,0 0-4,0 1 0,0 16-2,-34-17 8,34 0-6,0 0-2,-17 17 6,17-16-4,-17-1 2,17 0-2,-35-17-2,35 17 0,-17-17 0,0 0 5,0 34-6,17-17 3,-17-17-2,-17 0 2,16 18 0,1-1-2,0-17 2,0 0-2,-17 17 2,17-17-2,0 0 0,-86 17 13,86 17-13,0-34-1,-1 0 3,-16 0-2,17 17 0,0-17 0,-34 0 2,-52 17 10,86-17-12,0 0 0,-1 0 0,-16 0 0,17 0 2,0 0-2,0 0 0,-35 0 0,35 0 2,0 0-2,0 0 0,0 0 0,-17 0 0,-1 0 0,18 0 0,-17 0 0,17 0 0,0 0 0,-18 0 0,1 0 1,17 0-2,0 0 2,-137 0 9,137 0-11,0 0 1,-35 0 0,35 0 2,0 0-2,0 0 0,0 0 0,-18 0 0,18 0 0,0 0 0,0 0 0,0 0 0,-17-34 2,17 34-2,-1 0 2,1-17-2,0 17 0,-17 0 4,17 0 1,0 0-4,-1 0 1,1-17 3,-17 0 5,17 17-11,0 0 4,0 0 0,0 0-1,-18 0 4,35-17-6,-17 17 2,0 0-2,17-35 3,-120-16 20,103 51-20,-120-69 21,120 69-24,17-17 2,-17 17-3,0-17 3,0 0 4,-52-69 18,69 69-19,-34-68 17,34 67-18,0 1-3,0-17 1,-17 17 0,17 0-2,0 0 3,-35-155 19,35 155-23,0-17 5,0 0-2,0 17 0,0-1-2,0 1 5,0-68 15,0 68-17,0-1 5,35 18 2,-35-34-11,34 0 17,-17 34-17,17 0 5,-17 0-2,1-17 0,-1 17-2,0 0 0,17-17 4,0 17-4,-34-35 0,52 35 1,-35 0 0,0-17-1,0 17 0,257-17 22,-240 17-23,1 0 0,-18 0 1,34 0 0,-34 0 0,0 0 0,35 0 0,-35 0 0,34 0 0,-34 0 1,1 0-2,-1 0 1,0 0 0,0 0 0,34 0 0,1 0 2,-35 0 0,0 0-1,69 0 21,-69 0-16,0 0 68,0 0-75,17 0 13,-17 0-11,0 0 1</inkml:trace>
    </iact:actionData>
  </iact:action>
  <iact:action type="add" startTime="105102">
    <iact:property name="dataType"/>
    <iact:actionData xml:id="d17">
      <inkml:trace xmlns:inkml="http://www.w3.org/2003/InkML" xml:id="stk17" contextRef="#ctx0" brushRef="#br0">15466 7452 0,'0'17'27,"34"-17"-24,-34 17-1,0 0 0,0 18 2,17-35-2,0 17 0,-17 0 2,35-17-2,-35 51 0,17-34 0,0 1 2,0-1-2,-17 0 0,17 17 0,17-17 2,-34 0-2,17 0 1,-17 1-2,18 16 1,-1 0 2,0-34 0,68 154 13,-50-137-16,-18 1 3,-17-1-2,17-17 0,0 34 0,-17-17 1,69 86 16,-52-86-15,0 0 0,-17 0-2,0 0 3,68 52 12,-68-52-17,18-17 2,-18 17 3,17 17-4,0-16 4,68 67 12,-85-68-15,18-17 0,-1 0 2,-17 17-2,34-17 2,-34 18-2,17-18 0,-17 17 0,17-17 4,-17 34-3,69 0 16,-69-17-18,17-17 0,0 0 1,-17 18 0,17 16 2,0-17 2,17 0-2,-16-17 0,-18 17 1,85 52 11,-68-52-15,0-17 5,1 17-4,-1 0 3,-17 17-2,34-34-2,52 69 13,-52-35-12,-17-17 1,0 0-1,0-17 0,0 0 0,18 18 0,-18-1 0,0 0 2,0-17-4,0 34 2,17-34 0,-16 17 0,-1 0 0,0 0 0,0-17 0,34 18 2,-34-18-2,-17 34 0,18-17 0,-1-17 1,120 86 15,-120-86-15,0 0-1,-17 17 2,17 0-2,0-17 1,86 68 15,-103-50-17,103-1 13,-86-17-10,17 17-2,-17 0 2,0-17 2,1 0-2,-1 0 2,17 0-3,34 51 14,-33-34-13,-18-17-2,0 18 2,0-18 2,0 0-2,-17 17 0,34-17-2,-16 0 3,-1 34 10,0-34-9,0 17-2,-17 0 3,86 18 9,-69-35-15,-17 34 3,34-17 0,-17-17 2,0 0 0,-17 17-4,17 0 4,0-17 0,1 17 0,16-17 0,-34 17 0,17-17-4,0 0 3,17 35 13,-34-18-13,35-17-3,-18 0 5,34 51 10,-17-16-15,-34-18 0,17-17 0,1 0 2,-18 17-2,85 68 19,-68-67-16,-17-1-3,18-17 0,-1 0 2,17 51 14,-17-34-16,0-17 2,-17 17 0,0 0-2,17 1 0,0-18 2,-17 34 0,35-34-2,-35 17 2,68 69 16,-34-69-18,-16-17 4,-18 17-3,17-17-2,-17 17 3,17-17 0,-17 17-2,17-17 3,34 52 14,-51-35-15,17 0 2,-17 0-2,18-17 0,-1 17 0,-17 17 3,51 1 12,-34-35-15,-17 17-4,17-17 2,-17 17 6,17 17 3,-17-17-6,18 0 5,16 1-6,-34-1 0,0 17 2,17-17 0,-17 0-2,0 0 2,17-17-4,-17 17 0,17-17 4,-17 35-4,0-18 2,0 0 1,52 17 13,-52 1-13,17-35-3,0 0 14,-17 17-11,17-17 2,-17 17-2,17 0 3,-17 0 1,34-17-6,-16 0 3,-18 34 5,0-17-2,17 1 1,-17-1-1,17-17-6,0 0 1,-17 17-2,0 17 2,34-34-2,0 51 18,-34-33-17,18-1 1,-1-17 4,34 68 9,-34-51-9,0-17-2,35 52 9,-52-35-11,17 0-2,0 0 9,-17 0-6,17-17-1,0 0 0,-17 35 0,17-35 2,-17 17-4,35 0 4,-35 0-4,17 0 6,0-17-2,-17 34-4,17-16 2,0-18 3,-17 17-1,34-17-3,-34 17-1,17-17 7,-17 17-6,18-17 1,-18 34 1,17-34-1,-17 17 6,0 0-6,17 1 0,17-18 3,-17 0-5,17 85 15,-16-85-14,16 0 3,-34 17 2,17-17-5,0 17 1,-17 18 2,17-35 7,-17 17-12,0 0 3,17-17 0,-17 17-2,35 0 5,-35 18-2,17-35-1,-17 17-2,17-17 2,17 17 15,-34 0-12,34 0 4,-34 0 3,18-17-8,-1 34 8,0-34-7,0 18 0,17-1-2,-34 0 0,69 51 14,-35-68-19,-17 18 2,-17-1 0,17-17 0,-17 34 1,0-17 0,17-17-1,0 0 2,18 17-2,-35 0 2,17 0 1,0-17 10,0 0-7,-17 35-3,0-18 2,17-17-3,-17 17 6,34-17-4,-16 17-1,-1 52 15,0-69-19,0 17 15,17-17-2,-34 17-10,0 0 8,17 17-10,-17-17 11,17-17-12,-17 18 5,0-1-1,35 0 12,-1 17-11,-17-34 2,-17 17 5,17-17-10,0 17 19,0 0-18,1 1 10,-18 16-5,34-34-8,-17 17 5,0-17-4,-17 17 4,0 0-4,17-17 1,-17 17 5,69 35 9,-52-52-15,0 17 2,-17 0 0,17-17 2,-17 17-2,34-17-2,-34 17 2,18-17 2,-18 35-4,17-18 2,0 0 0,-17 0 2,17-17-4,17 17 2,-17-17-2,-17 34 3,17-34-4,-17 17 3,35 1 8,-35-1-11,34-17 0,-34 17 3,17-17-2,0 34 0,-17-17 2,17-17-2,0 17 2,18 1 2,-18-18-4,0 0 2,-17 17-2,17 17 0,0-17 2,17-17 0,-16 0-2,-1 17 4,0 0 1,0 0-2,0-17 2,-17 35-5,34-35-1,-17 17 5,1 0-2,-18 0 0,17-17-2,0 0 4,17 17-4,-34 17 0,17-34 0,-17 18 0,17-18 0,0 0 0,1 17 0,-18 0 0,34 0 0,0 17 2,-17-17 0,18 1 0,-35-1-1,17-17 0,0 0-1,-17 17 0,17 17 0,0-17 2,-17 0-2,34-17 0,-34 17 2,35 18-2,-18-35 2,-17 17-2,34 0 3,-17 0-4,0-17 1,0 52 2,18-52 0,-18 0 0,0 17 0,-17 0 3,17-17-6,-17 17 1,17-17 7,17 0-5,-34 17 1,0 17-3,17-34 3,1 35 10,-1-35-13,-17 17 0,0 0 2,17 17 5,0-34 0,-17 17 14,0 0 2,0 0-2,34-17-20,-34 18 13,0 16 17</inkml:trace>
    </iact:actionData>
  </iact:action>
  <iact:action type="add" startTime="108482">
    <iact:property name="dataType"/>
    <iact:actionData xml:id="d18">
      <inkml:trace xmlns:inkml="http://www.w3.org/2003/InkML" xml:id="stk18" contextRef="#ctx0" brushRef="#br0">18206 10930 0,'17'0'58,"0"0"-54,-17-18-3,18 18 1,16 0 0,-17 0 0,0 0 2,0 0-2,0 0 1,18 0-2,-1 0 3,-17 0-2,17 0 0,-17 0 0,0 0 1,1 0-1,-1 0-1,17 0 3,0 0-2,-17 0 2,1 0-1,16 0-1,-17 0-1,0 0 1,0 0 0,0 0 0,18 0 2,-18 0-2,222-17 23,-187 17-22,-35 0-1,0 0 0,206 0 21,-206-17-22,0 17 3,0 0 10,0 0 15,-17-17-28,35 17 16,-18 0-14,0 0 8,0-34 0,0 34-3,17 0 2,-17 0 25,-17-17-30,18 17-3,-1 0 0,0 0 4,17 0-4,-17 0 0,0 0 2,0 0 0,1 0 0,-1 0 1,34 0 5</inkml:trace>
    </iact:actionData>
  </iact:action>
  <iact:action type="add" startTime="109211">
    <iact:property name="dataType"/>
    <iact:actionData xml:id="d19">
      <inkml:trace xmlns:inkml="http://www.w3.org/2003/InkML" xml:id="stk19" contextRef="#ctx0" brushRef="#br0">19114 11940 0,'17'0'33,"-17"-34"-31,154 17 23,-137 17-21,0 0-1,275 0 22,-241 0-18,-34 0-7,0 0 1,0 0 1,35 0 0,-35-34 0,0 34 0,34 0 0,-16 0 2,-1 0-2,0 0 0,-17 0 0,18 0 0,-18 0 0,17 0 0,-17 0 1,411 0 23,-411 0-25,1 0 3,-1 0-2,0 0 2,17 0-2,-34 34 228,17-34-224,-17 17-4,17-17 0,-17 17 3</inkml:trace>
    </iact:actionData>
  </iact:action>
  <iact:action type="add" startTime="109974">
    <iact:property name="dataType"/>
    <iact:actionData xml:id="d20">
      <inkml:trace xmlns:inkml="http://www.w3.org/2003/InkML" xml:id="stk20" contextRef="#ctx0" brushRef="#br0">19765 12728 0,'17'-17'45,"17"17"-43,35-17 9,-35 17-10,0 0 1,-17 0 0,0 0 0,35-34 0,-35 34 0,0 0 0,34 0 0,1-17 0,-35 17 0,34 0 0,-16 0 0,16 0 0,0 0 2,-16 0-4,16 0 2,0 0 0,-16 0 0,-1 0 0,34 0 0,-50 0 0,50 0 2,-51 0-4,35 0 2,-1-17 0,-17 17 0,18 0 0,-35 0 0,34 0 1,155 0 18,-189 0-19,0 0 222,0 0-205,34 0-1,-33 0-15,-1 0-1,0 0 4,17 0-2,-17 0 0</inkml:trace>
    </iact:actionData>
  </iact:action>
  <iact:action type="add" startTime="110770">
    <iact:property name="dataType"/>
    <iact:actionData xml:id="d21">
      <inkml:trace xmlns:inkml="http://www.w3.org/2003/InkML" xml:id="stk21" contextRef="#ctx0" brushRef="#br0">20707 13482 0,'17'0'34,"0"0"-24,34 0-8,-33 0 0,33 0 2,-34 0-1,0 0-1,35 0-1,-18 0 2,17 0-1,-34 0 0,52 0 0,-18 0 1,1 0-2,16 0 2,-51 0-2,35 0 1,-18 0-1,52 0 1,-35 0 0,-17 34 0,52-34 0,-35 0 0,-17 0 1,18 0-2,-1 0 1,-17 0 1,18 18-1,-1-18 1,309 0 14,-309 17-16,1-17 4,-18 0-4,-17 0 2,0 0-1,0 0 1,69 0 12,-69 0 6,-17-17 2,17 17 13,-34 0 16,0 0-51,0 0 11,-17 0 126</inkml:trace>
    </iact:actionData>
  </iact:action>
  <iact:action type="add" startTime="111506">
    <iact:property name="dataType"/>
    <iact:actionData xml:id="d22">
      <inkml:trace xmlns:inkml="http://www.w3.org/2003/InkML" xml:id="stk22" contextRef="#ctx0" brushRef="#br0">21512 14442 0,'34'0'24,"0"0"-23,-17 0 2,35 0 1,-1 0 1,223 17 14,-205-17-16,-35 0-2,17 0 1,1 0 0,-35 0 0,17 0 1,257-52 15,-274 52-17,18 0 1,-35-17 1,17 17-2,0 0 1,0 0 0,0-17 1,17 17-2,-16 0 3,-1 0-2,0-17 2,34 17-2,-34 0 2,0 0-2,1 0 0,16 0 0,-34-17 0,17 17 0,0 0 0,0 0 1,0 0-2,18 0 4,-1-35-4,-17 35 3,17 0 0,-17 0-2,1 0 0,-1-17 2,0 17-2,17 0 2,103 0 14,-120 0-16,0 0 2,0 0-2,18 0 0,-18 0 4,0 0-2,0 0 2,0 0-3,17 0 15,-16 0 150,-1 0-165,0 0-1</inkml:trace>
    </iact:actionData>
  </iact:action>
</iact:actions>
</file>

<file path=ppt/media/image1.png>
</file>

<file path=ppt/media/image10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25D2B3E-13C5-4066-ADE4-27A57F2841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A04645-AD2A-4402-B5C5-C21A892865D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D2A48B96-639E-45A3-A0BA-2464DFDB1FAA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39940" name="幻灯片图像占位符 3">
            <a:extLst>
              <a:ext uri="{FF2B5EF4-FFF2-40B4-BE49-F238E27FC236}">
                <a16:creationId xmlns:a16="http://schemas.microsoft.com/office/drawing/2014/main" id="{A0B5B323-AFFF-4CAD-8D7A-97E291AFC57A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备注占位符 4">
            <a:extLst>
              <a:ext uri="{FF2B5EF4-FFF2-40B4-BE49-F238E27FC236}">
                <a16:creationId xmlns:a16="http://schemas.microsoft.com/office/drawing/2014/main" id="{B8F930A6-E517-42A2-9B8F-47497F1F9570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CF0083-8E5C-464C-BF35-6357CD8E9D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AA5E9B-25E7-4B6A-89CD-B26BB58071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962944F8-ED96-42BA-8680-141339AA7F0B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幻灯片图像占位符 1">
            <a:extLst>
              <a:ext uri="{FF2B5EF4-FFF2-40B4-BE49-F238E27FC236}">
                <a16:creationId xmlns:a16="http://schemas.microsoft.com/office/drawing/2014/main" id="{61637737-157A-414E-8D7F-7BCD2AEADAE8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6" name="备注占位符 2">
            <a:extLst>
              <a:ext uri="{FF2B5EF4-FFF2-40B4-BE49-F238E27FC236}">
                <a16:creationId xmlns:a16="http://schemas.microsoft.com/office/drawing/2014/main" id="{65240C30-49B6-47D9-B706-9866AFDF143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1987" name="灯片编号占位符 3">
            <a:extLst>
              <a:ext uri="{FF2B5EF4-FFF2-40B4-BE49-F238E27FC236}">
                <a16:creationId xmlns:a16="http://schemas.microsoft.com/office/drawing/2014/main" id="{E8654F8D-50E3-4E26-9DDA-2500457FAD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8E6B392-C87A-422A-AA91-9A0EEFB72CDE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953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406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4357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>
            <a:extLst>
              <a:ext uri="{FF2B5EF4-FFF2-40B4-BE49-F238E27FC236}">
                <a16:creationId xmlns:a16="http://schemas.microsoft.com/office/drawing/2014/main" id="{A97CEA82-D85A-4468-AF21-0D750D1E3D99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>
            <a:extLst>
              <a:ext uri="{FF2B5EF4-FFF2-40B4-BE49-F238E27FC236}">
                <a16:creationId xmlns:a16="http://schemas.microsoft.com/office/drawing/2014/main" id="{53AE8066-7276-4982-A906-E4D2697E358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>
            <a:extLst>
              <a:ext uri="{FF2B5EF4-FFF2-40B4-BE49-F238E27FC236}">
                <a16:creationId xmlns:a16="http://schemas.microsoft.com/office/drawing/2014/main" id="{3BA2F0F3-3B05-40CF-8CEC-14F603C3550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52D3CBF-87B6-4269-B0C9-EC5AFCA345B7}" type="slidenum">
              <a:rPr lang="zh-CN" altLang="en-US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4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1113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050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0" Type="http://schemas.openxmlformats.org/officeDocument/2006/relationships/tags" Target="../tags/tag88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61.xml"/><Relationship Id="rId3" Type="http://schemas.openxmlformats.org/officeDocument/2006/relationships/tags" Target="../tags/tag156.xml"/><Relationship Id="rId7" Type="http://schemas.openxmlformats.org/officeDocument/2006/relationships/tags" Target="../tags/tag160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55.xml"/><Relationship Id="rId1" Type="http://schemas.openxmlformats.org/officeDocument/2006/relationships/tags" Target="../tags/tag154.xml"/><Relationship Id="rId6" Type="http://schemas.openxmlformats.org/officeDocument/2006/relationships/tags" Target="../tags/tag159.xml"/><Relationship Id="rId11" Type="http://schemas.openxmlformats.org/officeDocument/2006/relationships/tags" Target="../tags/tag164.xml"/><Relationship Id="rId5" Type="http://schemas.openxmlformats.org/officeDocument/2006/relationships/tags" Target="../tags/tag158.xml"/><Relationship Id="rId10" Type="http://schemas.openxmlformats.org/officeDocument/2006/relationships/tags" Target="../tags/tag163.xml"/><Relationship Id="rId4" Type="http://schemas.openxmlformats.org/officeDocument/2006/relationships/tags" Target="../tags/tag157.xml"/><Relationship Id="rId9" Type="http://schemas.openxmlformats.org/officeDocument/2006/relationships/tags" Target="../tags/tag16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75.xml"/><Relationship Id="rId9" Type="http://schemas.openxmlformats.org/officeDocument/2006/relationships/tags" Target="../tags/tag18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07.xml"/><Relationship Id="rId7" Type="http://schemas.openxmlformats.org/officeDocument/2006/relationships/tags" Target="../tags/tag211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21.xml"/><Relationship Id="rId7" Type="http://schemas.openxmlformats.org/officeDocument/2006/relationships/tags" Target="../tags/tag225.xml"/><Relationship Id="rId2" Type="http://schemas.openxmlformats.org/officeDocument/2006/relationships/tags" Target="../tags/tag220.xml"/><Relationship Id="rId1" Type="http://schemas.openxmlformats.org/officeDocument/2006/relationships/tags" Target="../tags/tag219.xml"/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8.xml"/><Relationship Id="rId9" Type="http://schemas.openxmlformats.org/officeDocument/2006/relationships/tags" Target="../tags/tag33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5" Type="http://schemas.openxmlformats.org/officeDocument/2006/relationships/tags" Target="../tags/tag242.xml"/><Relationship Id="rId4" Type="http://schemas.openxmlformats.org/officeDocument/2006/relationships/tags" Target="../tags/tag24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24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6" Type="http://schemas.openxmlformats.org/officeDocument/2006/relationships/tags" Target="../tags/tag250.xml"/><Relationship Id="rId5" Type="http://schemas.openxmlformats.org/officeDocument/2006/relationships/tags" Target="../tags/tag249.xml"/><Relationship Id="rId4" Type="http://schemas.openxmlformats.org/officeDocument/2006/relationships/tags" Target="../tags/tag248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58.xml"/><Relationship Id="rId3" Type="http://schemas.openxmlformats.org/officeDocument/2006/relationships/tags" Target="../tags/tag253.xml"/><Relationship Id="rId7" Type="http://schemas.openxmlformats.org/officeDocument/2006/relationships/tags" Target="../tags/tag257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9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3" Type="http://schemas.openxmlformats.org/officeDocument/2006/relationships/tags" Target="../tags/tag261.xml"/><Relationship Id="rId7" Type="http://schemas.openxmlformats.org/officeDocument/2006/relationships/tags" Target="../tags/tag265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9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274.xml"/><Relationship Id="rId3" Type="http://schemas.openxmlformats.org/officeDocument/2006/relationships/tags" Target="../tags/tag269.xml"/><Relationship Id="rId7" Type="http://schemas.openxmlformats.org/officeDocument/2006/relationships/tags" Target="../tags/tag273.xml"/><Relationship Id="rId2" Type="http://schemas.openxmlformats.org/officeDocument/2006/relationships/tags" Target="../tags/tag268.xml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9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77.xml"/><Relationship Id="rId7" Type="http://schemas.openxmlformats.org/officeDocument/2006/relationships/tags" Target="../tags/tag281.xml"/><Relationship Id="rId2" Type="http://schemas.openxmlformats.org/officeDocument/2006/relationships/tags" Target="../tags/tag276.xml"/><Relationship Id="rId1" Type="http://schemas.openxmlformats.org/officeDocument/2006/relationships/tags" Target="../tags/tag275.xml"/><Relationship Id="rId6" Type="http://schemas.openxmlformats.org/officeDocument/2006/relationships/tags" Target="../tags/tag280.xml"/><Relationship Id="rId5" Type="http://schemas.openxmlformats.org/officeDocument/2006/relationships/tags" Target="../tags/tag279.xml"/><Relationship Id="rId4" Type="http://schemas.openxmlformats.org/officeDocument/2006/relationships/tags" Target="../tags/tag278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289.xml"/><Relationship Id="rId3" Type="http://schemas.openxmlformats.org/officeDocument/2006/relationships/tags" Target="../tags/tag284.xml"/><Relationship Id="rId7" Type="http://schemas.openxmlformats.org/officeDocument/2006/relationships/tags" Target="../tags/tag288.xml"/><Relationship Id="rId2" Type="http://schemas.openxmlformats.org/officeDocument/2006/relationships/tags" Target="../tags/tag283.xml"/><Relationship Id="rId1" Type="http://schemas.openxmlformats.org/officeDocument/2006/relationships/tags" Target="../tags/tag282.xml"/><Relationship Id="rId6" Type="http://schemas.openxmlformats.org/officeDocument/2006/relationships/tags" Target="../tags/tag28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86.xml"/><Relationship Id="rId10" Type="http://schemas.openxmlformats.org/officeDocument/2006/relationships/tags" Target="../tags/tag291.xml"/><Relationship Id="rId4" Type="http://schemas.openxmlformats.org/officeDocument/2006/relationships/tags" Target="../tags/tag285.xml"/><Relationship Id="rId9" Type="http://schemas.openxmlformats.org/officeDocument/2006/relationships/tags" Target="../tags/tag29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540468E8-CE47-4C98-94FC-212B590909B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FBB2C2C3-2CBC-4AAE-893A-B31CFBD309A9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98DE580D-224E-49A7-8CEF-FD357EE04B5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79475316-6C9F-47A0-8358-90F5649FE59F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7444D990-9D01-4417-9663-0E229CB6E7D2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A6F917A8-6EE3-4130-9B05-4823DACB0E12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5A879CCC-6A3D-406C-B81A-0A960C3BF5F0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E35C16BD-8001-42A3-8464-606B25A71566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3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54856B8B-9D96-4072-BF5E-8E14B5758498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B784EE49-2E83-4404-B880-68F77CDB7DFF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D25DC058-9EB8-45BA-A963-8B15049F69B6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8D84372-C2FA-4AAC-89B1-97C8B79EED1F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939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266C020E-5D70-4923-838C-FCF373584142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FE9A3750-BD6E-4398-BBE2-DED0BCE6E0C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BAC76276-CF5F-47DA-9042-73EF3A7E775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2F44167-6378-40BD-8BFF-F68C07FC841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7C587E0F-9C5F-4CD5-9AA0-5CBCE423ECA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CBD14DDD-3746-4A12-9AC9-4E66963AD7D4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F156A716-61DF-4502-8C09-D6B2D08E776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EA3522F1-3329-489E-8AC1-EBDDE7330AF0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20B6DFD-CC2C-4A68-BAA1-6464CC6535D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934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5BE7FF82-66DE-4778-97A7-49664641C10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7312025" y="3175"/>
            <a:ext cx="1120775" cy="1819275"/>
          </a:xfrm>
          <a:custGeom>
            <a:avLst/>
            <a:gdLst>
              <a:gd name="T0" fmla="*/ 1498646 w 1495484"/>
              <a:gd name="T1" fmla="*/ 3162 h 1818661"/>
              <a:gd name="T2" fmla="*/ 91877 w 1495484"/>
              <a:gd name="T3" fmla="*/ 1523993 h 1818661"/>
              <a:gd name="T4" fmla="*/ 3162 w 1495484"/>
              <a:gd name="T5" fmla="*/ 1821823 h 1818661"/>
              <a:gd name="T6" fmla="*/ 1422605 w 1495484"/>
              <a:gd name="T7" fmla="*/ 1328820 h 1818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rgbClr val="96A3F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CBB33887-78D0-48FA-AF8A-E649853095E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12025" y="3175"/>
            <a:ext cx="1830388" cy="2649538"/>
          </a:xfrm>
          <a:custGeom>
            <a:avLst/>
            <a:gdLst>
              <a:gd name="T0" fmla="*/ 3162 w 2439667"/>
              <a:gd name="T1" fmla="*/ 3162 h 2648781"/>
              <a:gd name="T2" fmla="*/ 2442829 w 2439667"/>
              <a:gd name="T3" fmla="*/ 3162 h 2648781"/>
              <a:gd name="T4" fmla="*/ 3162 w 2439667"/>
              <a:gd name="T5" fmla="*/ 2651944 h 2648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029688A8-EBF1-467B-BCF2-C69C30C631BF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163513" y="593725"/>
            <a:ext cx="1978025" cy="1798638"/>
          </a:xfrm>
          <a:custGeom>
            <a:avLst/>
            <a:gdLst>
              <a:gd name="T0" fmla="*/ 2639270 w 2636108"/>
              <a:gd name="T1" fmla="*/ 1802813 h 1799650"/>
              <a:gd name="T2" fmla="*/ 700210 w 2636108"/>
              <a:gd name="T3" fmla="*/ 1663403 h 1799650"/>
              <a:gd name="T4" fmla="*/ 3162 w 2636108"/>
              <a:gd name="T5" fmla="*/ 3162 h 1799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C1940F1E-4E21-48D4-AAFC-33B8F320FDD6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315913" y="4540250"/>
            <a:ext cx="1554162" cy="2098675"/>
          </a:xfrm>
          <a:custGeom>
            <a:avLst/>
            <a:gdLst>
              <a:gd name="T0" fmla="*/ 2075295 w 2072133"/>
              <a:gd name="T1" fmla="*/ 123561 h 2097480"/>
              <a:gd name="T2" fmla="*/ 883977 w 2072133"/>
              <a:gd name="T3" fmla="*/ 2100642 h 2097480"/>
              <a:gd name="T4" fmla="*/ 3162 w 2072133"/>
              <a:gd name="T5" fmla="*/ 3162 h 2097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E6A82B57-1455-4677-B735-ACFCDC1033CF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 flipH="1">
            <a:off x="-1588" y="4332288"/>
            <a:ext cx="2238376" cy="2528887"/>
          </a:xfrm>
          <a:custGeom>
            <a:avLst/>
            <a:gdLst>
              <a:gd name="T0" fmla="*/ 2987794 w 2984632"/>
              <a:gd name="T1" fmla="*/ 2531544 h 2528382"/>
              <a:gd name="T2" fmla="*/ 3162 w 2984632"/>
              <a:gd name="T3" fmla="*/ 2531544 h 2528382"/>
              <a:gd name="T4" fmla="*/ 2987794 w 2984632"/>
              <a:gd name="T5" fmla="*/ 3162 h 2528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B1F589E5-EF89-499A-8C81-9DCDB7A93086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 flipH="1">
            <a:off x="1884363" y="4540250"/>
            <a:ext cx="1431925" cy="2319338"/>
          </a:xfrm>
          <a:custGeom>
            <a:avLst/>
            <a:gdLst>
              <a:gd name="T0" fmla="*/ 327606 w 1907376"/>
              <a:gd name="T1" fmla="*/ 2322430 h 2319268"/>
              <a:gd name="T2" fmla="*/ 1906736 w 1907376"/>
              <a:gd name="T3" fmla="*/ 2322430 h 2319268"/>
              <a:gd name="T4" fmla="*/ 333309 w 1907376"/>
              <a:gd name="T5" fmla="*/ 3162 h 2319268"/>
              <a:gd name="T6" fmla="*/ 3162 w 1907376"/>
              <a:gd name="T7" fmla="*/ 1876953 h 2319268"/>
              <a:gd name="T8" fmla="*/ 795895 w 1907376"/>
              <a:gd name="T9" fmla="*/ 1923212 h 2319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E096D20C-86AD-4C96-AEEC-BAB4A537BBFE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2719388" y="6340475"/>
            <a:ext cx="1601787" cy="519113"/>
          </a:xfrm>
          <a:custGeom>
            <a:avLst/>
            <a:gdLst>
              <a:gd name="T0" fmla="*/ 1344029 w 2135501"/>
              <a:gd name="T1" fmla="*/ 77302 h 519617"/>
              <a:gd name="T2" fmla="*/ 64629 w 2135501"/>
              <a:gd name="T3" fmla="*/ 3162 h 519617"/>
              <a:gd name="T4" fmla="*/ 3162 w 2135501"/>
              <a:gd name="T5" fmla="*/ 522779 h 519617"/>
              <a:gd name="T6" fmla="*/ 1266086 w 2135501"/>
              <a:gd name="T7" fmla="*/ 522779 h 519617"/>
              <a:gd name="T8" fmla="*/ 1668472 w 2135501"/>
              <a:gd name="T9" fmla="*/ 522779 h 519617"/>
              <a:gd name="T10" fmla="*/ 2136762 w 2135501"/>
              <a:gd name="T11" fmla="*/ 123561 h 519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8AFFC0D8-6A11-4021-897B-66434EDE7524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 flipH="1">
            <a:off x="-1588" y="3175"/>
            <a:ext cx="1411288" cy="2927350"/>
          </a:xfrm>
          <a:custGeom>
            <a:avLst/>
            <a:gdLst>
              <a:gd name="T0" fmla="*/ 908690 w 1882029"/>
              <a:gd name="T1" fmla="*/ 3162 h 2927600"/>
              <a:gd name="T2" fmla="*/ 518344 w 1882029"/>
              <a:gd name="T3" fmla="*/ 3162 h 2927600"/>
              <a:gd name="T4" fmla="*/ 3162 w 1882029"/>
              <a:gd name="T5" fmla="*/ 2930763 h 2927600"/>
              <a:gd name="T6" fmla="*/ 1885191 w 1882029"/>
              <a:gd name="T7" fmla="*/ 2208368 h 2927600"/>
              <a:gd name="T8" fmla="*/ 1885191 w 1882029"/>
              <a:gd name="T9" fmla="*/ 1442882 h 2927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7307527E-BA63-4E62-8273-699CFA11A72A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 flipH="1">
            <a:off x="8020050" y="3175"/>
            <a:ext cx="1122363" cy="2257425"/>
          </a:xfrm>
          <a:custGeom>
            <a:avLst/>
            <a:gdLst>
              <a:gd name="T0" fmla="*/ 1498646 w 1495484"/>
              <a:gd name="T1" fmla="*/ 3162 h 2255900"/>
              <a:gd name="T2" fmla="*/ 3162 w 1495484"/>
              <a:gd name="T3" fmla="*/ 3162 h 2255900"/>
              <a:gd name="T4" fmla="*/ 3162 w 1495484"/>
              <a:gd name="T5" fmla="*/ 1821823 h 2255900"/>
              <a:gd name="T6" fmla="*/ 814272 w 1495484"/>
              <a:gd name="T7" fmla="*/ 2259062 h 2255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6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95CC92EA-F4D7-4AC0-B413-CDA0393582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6AD1A45C-06E7-4208-A0D7-00A8FBF214E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51EC0422-4338-44A3-9B9C-A3CC7F43EDB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0CD37D52-476C-4C1B-81ED-7DDF248330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7709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7ADD987C-ECC8-4D1D-A46F-2EE66D70EAA1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ABDD49FE-D514-4D5C-9CBE-71B1AE61EBB6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E68E7247-8BEA-408C-A097-2172CC15142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07A1088-28B0-4649-84DA-47DC7188F1A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1AE0F4CE-58E9-49CC-B6A5-63474D78789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BE58739D-3A57-4317-BE46-95F118CE02C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C46AA163-52A5-4E8D-9CB3-AE712A83C68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79D96472-F986-4BAD-91D2-97B1516EB03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5753CAF-D30C-4AC7-A2E7-1CCE66AE473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86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7EFCD456-CAFC-428C-A612-0A3CC03A51F6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9683B4CF-D066-466A-8710-9EBBB7F2980E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74937CC2-FCFE-48D0-A9AD-5371A1D2B7C8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97E50710-436F-4F82-AE3C-2A708E62771C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D80C1E4A-50A8-4DC2-858B-7E66094EC36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2E602E7C-3578-42A9-ACE1-14FCFBBBE519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344940E-CD68-474B-8744-4F9083F6738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7FB30FB-B253-4165-B3F8-11F2AC01681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187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4CC2438-A4D7-480C-BD23-5AC021534AD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2A7DE519-406B-49C7-B103-99EB1BA7904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7E328E6-E4FE-432D-B959-2C802034880B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FD8BA4D3-B74B-4CE0-BC99-C0E3C3EC263E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D327FC08-0CCD-4A75-B07A-9611F33B1AC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F84FDD5-C30C-49A1-9099-E2372B84A35A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F13754E-0954-4E80-A87B-14C98A15ECD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12FE0C21-351F-4471-9FA4-41ABE944B45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592A0B7F-3845-4F6B-ADF9-632186F8A73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53825A0-DAC5-4C50-955E-7EE7F698AE84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555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66BD81C6-D7CF-4CFB-9B8C-477C3FDE059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D5866217-62F8-4E08-8B9E-6A713DBACAC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6C0323F-E59C-4C9B-808C-B5B298551F1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3A7A7CA8-02EC-47A5-BAB0-962DC0FC7AF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B45832C1-7A18-41FF-9362-C24B1BF856E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21B49852-6B88-4648-A8A3-E369A344D092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C5DDA49-4A9D-47B4-9FD6-BC0C53D89F2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D02362ED-A459-48EB-812D-609993999DD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FE68E6EC-4B1D-4BD0-AFFC-D601FE79053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F13FD34C-7AEE-40D6-8497-4450254715C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270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67F7662-02BC-4BF5-AB1A-0A64E80940B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BC5FA22A-E930-4062-BF99-4A2CF16B93C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68BF3719-D1AC-47BB-87E7-8A5B97EB4BA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4D7CA886-5DE8-4223-8D57-5A67CD062C4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72AAA27-6A2E-44FB-AABE-0CCDA8705EF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249CE7B8-37D3-4BEA-994D-1A79B94B8934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18323DC8-733C-4E7A-BB35-22CBEA7A711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0C16B932-1CBA-4E96-86E0-E92A3813107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C01FDC97-A870-4492-8E9C-66B9725167E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BBC45E2-AE95-4D47-BF59-9AD8D0B157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0424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86F27F3C-84F9-4F98-9444-F5335862D8E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F599AF5F-AD8A-4B3F-9BA9-21F17B5C974A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3794AA57-65A1-4DBB-823B-7E1FAA164CF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15B1F1B3-A10C-4605-ADA1-990BAA040F7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A6ACDB70-4895-4DEB-A31D-595040D092AC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5869197C-5A24-4145-8D9D-47E754B1600F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18FCD8EA-B204-4115-B327-36C40895BD05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CF5DB243-E005-40C4-AF1E-EF1C074CC5C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DDEF117-10AD-41D3-8686-FCB77963EB9C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07950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6AEF6E78-18FA-4F5A-B9C1-B44AA3B5BE6E}"/>
              </a:ext>
            </a:extLst>
          </p:cNvPr>
          <p:cNvGrpSpPr>
            <a:grpSpLocks/>
          </p:cNvGrpSpPr>
          <p:nvPr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B5EAC29F-8D3D-484B-A684-A9DBF7E86F2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391634C-DB60-4D67-A18F-BEE52170144C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88839A3E-A95F-4FAA-AB91-3BA35753E83D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38B4ADA-FFC5-47E5-91C3-19551F3BB333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66AF0FA9-6B53-41E7-BF93-4B4842811D1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097F5CC1-0A65-4321-AA33-181DBBDEAAED}"/>
              </a:ext>
            </a:extLst>
          </p:cNvPr>
          <p:cNvGrpSpPr>
            <a:grpSpLocks/>
          </p:cNvGrpSpPr>
          <p:nvPr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5DED4D05-076D-4E16-851B-DDDDA2E57E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6F816C1A-059D-43F0-8165-62003B12FCB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DEF8295D-C7F7-46E6-ADF7-6A8181B49EFD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01E7D889-D456-4FCA-B050-27A056CF4B8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3B445F24-9B7A-448D-94C8-2C344E31D1A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F9AA706-CF9A-4C11-8591-6D7205A5DDD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234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8FA38EA1-29C8-4C70-A0A5-A09992496AA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8F8F59F-382C-474A-B624-B0EA8C32D5B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F2F277D-458A-4143-B992-D441F0B0480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5F95325-8E27-4ED9-9C35-B3320A4D7C2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446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7E739EFB-58BB-4460-A187-046AE438EAAF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730B4774-F89E-4944-A632-0E3A3527C35F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0B110C58-956E-49FA-8AC6-4261BFEE1049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5DAE1B6D-C191-4E1C-90AA-AE563AC5E0B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9BDEAA63-E053-4599-A5D3-60D5A72A907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556CBE5C-4BCA-4981-8753-588981A7B4F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3035EEB8-6B41-445C-81BD-CDC22E9B7B9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EB15370C-69FC-4F74-8562-7B0F93F1DC4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D6BC0DE1-8339-4A23-823E-296AAFC7F38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484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77B0B6E1-43F5-4BA5-A098-10E2817D0A9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2BC772AE-1078-4551-812F-A2BBD9A5C8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0E6B2479-300A-4652-9169-4044FA3256A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8694735A-4726-4AA7-8295-0CEFCCF82AD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FDDEF12A-FE2B-4A37-9FBD-DEE08F0F5EC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738B3C1C-DD7E-43C3-8DDE-68D7E2AD6DE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AFD6C723-F587-4331-887E-A62CC390C4AB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3D3E652F-0299-455D-831B-353564645C39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8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2BBB2CDC-E3DE-405F-87BD-3B9660FB9D16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D3C35E70-C9C0-4483-A1E0-A65F1FAD4F49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11574724-6CE1-4B2F-9E7B-456E2B1B6210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6D1FA0-0B0F-4B72-8778-916501FE6647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9547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250BF14D-64E4-4163-83FB-7ADD5A59EFF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2F749820-0398-4363-8D8D-14C32CF5F80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3B7505C8-1655-4AD6-96CE-B124A33EB5B2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A738B93C-1D3D-4A22-BB14-8DF565858B3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0F56FB27-48E7-45DC-A8C4-81DCB98D334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72552BD-75C7-4865-8FCD-D787468C4B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EE06EF44-3C58-437F-B6C1-3C63B9587F6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842A5EF0-D509-47A6-A2F2-E38E086E426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A460BBE4-A071-49E3-8995-9C02200E5C9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1296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BDB8B267-FB92-43CD-A6C2-C525ACAF2EB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6A9A1026-6C41-4C7D-822C-9532BD22E3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9B6C719-8993-438F-A8FC-14098FD8802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9917A9FE-0E83-4C63-9A96-864FA0ABC9F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63BC213B-C911-48B2-92B3-4F6ABFB75A4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06C02A34-C08E-4D0B-9EFB-967BE72AFAC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4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3FA6A8D-F4C3-4C10-9F1D-F6870674F8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39290EDC-C6DC-4E51-9346-7D87C651240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3BB769AD-91E3-47C1-973A-B8FFBAED69C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C378ABE5-C0B0-4E08-B7FF-4DACB77D259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498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7BBE9B63-2C39-4C80-B95F-8EAE440C969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27703FE-770D-45D6-A892-B56F36CA49CB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DBB0F0A2-9D43-4DE4-87C4-5D36326BF3F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0122384-2787-482F-BEEE-0D2B76E68260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D88DF6EC-A704-4E15-BB8B-0ADE238F729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6D9328A2-F401-42A6-A668-429D294F5B3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32EF65BC-1DC5-46A1-8770-72A990930F8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75308BC4-786F-473E-9F3B-B7D0A9850EC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45C6AED6-80A6-4F66-AE00-AF6A468BD92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2554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EE7BABE7-D9C5-45C7-976A-07A4E39A108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4712744F-6ACE-4374-A7EE-5ACC1F967EF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FF6FE95C-E76B-41F5-A329-07EEAFDE3BB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18CE9B73-C76C-44F9-85BB-2BF1DC7AD00F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732B5145-5C53-4B29-9032-AAB4F5F3385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BBBF5458-0876-4829-80B8-EEA41AE4E6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91BE2973-D435-432B-A5F2-977B2AE047C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9B5E4A01-AF25-4148-8009-C91AD906CE8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2878D9B7-EB09-4600-B618-C0926EEE742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014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478D5969-98EC-4FA1-B6F0-572249059F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913688" y="5334000"/>
            <a:ext cx="1023937" cy="1381125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8BD341E4-EB96-405A-BAA7-2DF485B27A3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672388" y="5195888"/>
            <a:ext cx="1473200" cy="1665287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BF7C9907-C1C9-473F-A8FE-B1FB054A828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CAE2547F-B4CF-41D2-8423-52F702E7A9D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034251DE-DB0A-4F76-AB20-58E4798C090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CF301E2C-1EA9-48BD-8BF7-F3B4C5861CB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2F047808-C62C-4F58-9E0E-F26C79F1D45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6235EDE-43B4-4AED-8433-33C954129CB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395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DE016D-7423-41D0-B7C8-A28947BA9C5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050D56-8FE6-4D72-A805-E35A012307F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1D4AC8-295C-4AB9-A4D1-AFF380D43A7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8896FC4-7499-4AA5-87B6-F9782C7D60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7136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46F6A306-2E51-4C79-9FDD-B1E75019D114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5A9C03DD-6C73-4AEA-9DCB-5DC32ED99E30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9354998-BFF7-4FA8-BDE0-F781110C512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D52A4E0-D861-4CCC-B4C7-191ED354C09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C5C3C07D-D7D1-4F27-A4CD-8D924BCFEA8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522DAB9C-0587-4B78-9860-5BA0B591F4D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2023/9/30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950E5269-650F-4F58-B536-B3B0240C0DB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E8392413-38FD-422B-A225-2465A2D128B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94E9201-26EE-46FC-A922-422AF6334A5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2534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137A3683-4460-4CC1-9582-A0AD745D964C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87367808-8BF2-435E-9B33-6782F622D874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CBED67C2-1D58-4EC7-946C-A47AE6B8A0A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2AA55BAD-9877-4705-A84A-93678FE375E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4249A41-EFA3-4F69-B29B-65CB98108EB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0024983-17E7-41B5-8119-C8B6FA55582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AE13A7C5-FEE2-4DD4-8707-091B6425070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10CE2BA9-001E-489D-9BCB-EB453714226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68AA6468-B9F7-471C-BF80-8F431CFB04E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4897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F3B3FB04-3741-463B-89F9-0ACE32DDFCE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AC9FDCD-8B8E-48E5-A5B5-1D6D06F5482D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363CC21E-4D55-4CEA-B6DC-345FD206C68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ACCC896-62A4-44C0-A5BE-EC02EA348A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1CA29121-69D5-450F-9C61-42CD85588DA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EA686B2-96AF-4CF3-9CCB-1907AD1FE54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0CE4AC6D-4236-4BE0-B658-61A366C4C45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8EFE4EFA-F14D-4BA7-BDF4-54CDE67F144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38A38D3-A0A4-4A4E-B2A0-76C4F9F550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875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F0A2DC75-994B-4EFF-853A-E0FA4340386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3513F518-C82B-4723-B24B-D5F4D9F5C4A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EB025B76-7608-48F2-86FD-B2D61A3F226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5D2F427C-B63C-4106-AF6D-C8E5617641F9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D7935C52-EAE6-43E6-93D8-D7097CDCBFD9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EDD8A0D0-B2D4-4A66-8500-AB6C8DA50B3F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3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7C5A77D-C886-40E7-A2C9-CDEE986F57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F580B7DB-DDB2-4F98-A6B1-DC73C13E35A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672C8F35-552C-4108-A869-0782D0EF2FD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2AC2B6A-45E0-405F-A5AC-91D7CB171A1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734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342F61CD-539A-4E20-8BF3-EC67008FC04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7312025" y="3175"/>
            <a:ext cx="1120775" cy="1819275"/>
          </a:xfrm>
          <a:custGeom>
            <a:avLst/>
            <a:gdLst>
              <a:gd name="connsiteX0" fmla="*/ 1498646 w 1495484"/>
              <a:gd name="connsiteY0" fmla="*/ 3162 h 1818661"/>
              <a:gd name="connsiteX1" fmla="*/ 91877 w 1495484"/>
              <a:gd name="connsiteY1" fmla="*/ 1523993 h 1818661"/>
              <a:gd name="connsiteX2" fmla="*/ 3162 w 1495484"/>
              <a:gd name="connsiteY2" fmla="*/ 1821823 h 1818661"/>
              <a:gd name="connsiteX3" fmla="*/ 1422605 w 1495484"/>
              <a:gd name="connsiteY3" fmla="*/ 1328820 h 181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2A36F3A1-F1A0-406D-AAAD-28109EF865A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>
            <a:off x="7312025" y="3175"/>
            <a:ext cx="1830388" cy="2649538"/>
          </a:xfrm>
          <a:custGeom>
            <a:avLst/>
            <a:gdLst>
              <a:gd name="connsiteX0" fmla="*/ 3162 w 2439667"/>
              <a:gd name="connsiteY0" fmla="*/ 3162 h 2648781"/>
              <a:gd name="connsiteX1" fmla="*/ 2442829 w 2439667"/>
              <a:gd name="connsiteY1" fmla="*/ 3162 h 2648781"/>
              <a:gd name="connsiteX2" fmla="*/ 3162 w 2439667"/>
              <a:gd name="connsiteY2" fmla="*/ 2651944 h 264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23D66072-93C2-47A6-95D0-5ABF9E6F5F2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H="1">
            <a:off x="163513" y="593725"/>
            <a:ext cx="1978025" cy="1798638"/>
          </a:xfrm>
          <a:custGeom>
            <a:avLst/>
            <a:gdLst>
              <a:gd name="connsiteX0" fmla="*/ 2639270 w 2636108"/>
              <a:gd name="connsiteY0" fmla="*/ 1802813 h 1799650"/>
              <a:gd name="connsiteX1" fmla="*/ 700210 w 2636108"/>
              <a:gd name="connsiteY1" fmla="*/ 1663403 h 1799650"/>
              <a:gd name="connsiteX2" fmla="*/ 3162 w 2636108"/>
              <a:gd name="connsiteY2" fmla="*/ 3162 h 179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EF33672-086F-487F-B4D2-17A0FD0C0F5D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315913" y="4540250"/>
            <a:ext cx="1554162" cy="2098675"/>
          </a:xfrm>
          <a:custGeom>
            <a:avLst/>
            <a:gdLst>
              <a:gd name="connsiteX0" fmla="*/ 2075295 w 2072133"/>
              <a:gd name="connsiteY0" fmla="*/ 123561 h 2097480"/>
              <a:gd name="connsiteX1" fmla="*/ 883977 w 2072133"/>
              <a:gd name="connsiteY1" fmla="*/ 2100642 h 2097480"/>
              <a:gd name="connsiteX2" fmla="*/ 3162 w 2072133"/>
              <a:gd name="connsiteY2" fmla="*/ 3162 h 2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4BBD93E3-3FD4-4143-B6E6-3336EF1FC07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flipH="1">
            <a:off x="-1588" y="4332288"/>
            <a:ext cx="2238376" cy="2528887"/>
          </a:xfrm>
          <a:custGeom>
            <a:avLst/>
            <a:gdLst>
              <a:gd name="connsiteX0" fmla="*/ 2987794 w 2984632"/>
              <a:gd name="connsiteY0" fmla="*/ 2531544 h 2528382"/>
              <a:gd name="connsiteX1" fmla="*/ 3162 w 2984632"/>
              <a:gd name="connsiteY1" fmla="*/ 2531544 h 2528382"/>
              <a:gd name="connsiteX2" fmla="*/ 2987794 w 2984632"/>
              <a:gd name="connsiteY2" fmla="*/ 3162 h 2528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EC31F2D8-5A9A-4673-81B8-BD38E4A5143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1884363" y="4540250"/>
            <a:ext cx="1431925" cy="2319338"/>
          </a:xfrm>
          <a:custGeom>
            <a:avLst/>
            <a:gdLst>
              <a:gd name="connsiteX0" fmla="*/ 327606 w 1907376"/>
              <a:gd name="connsiteY0" fmla="*/ 2322430 h 2319268"/>
              <a:gd name="connsiteX1" fmla="*/ 1906736 w 1907376"/>
              <a:gd name="connsiteY1" fmla="*/ 2322430 h 2319268"/>
              <a:gd name="connsiteX2" fmla="*/ 333309 w 1907376"/>
              <a:gd name="connsiteY2" fmla="*/ 3162 h 2319268"/>
              <a:gd name="connsiteX3" fmla="*/ 3162 w 1907376"/>
              <a:gd name="connsiteY3" fmla="*/ 1876953 h 2319268"/>
              <a:gd name="connsiteX4" fmla="*/ 795895 w 1907376"/>
              <a:gd name="connsiteY4" fmla="*/ 1923212 h 231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28CC89E3-747F-4D94-BCBF-DC028C466814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H="1">
            <a:off x="2719388" y="6340475"/>
            <a:ext cx="1601787" cy="519113"/>
          </a:xfrm>
          <a:custGeom>
            <a:avLst/>
            <a:gdLst>
              <a:gd name="connsiteX0" fmla="*/ 1344029 w 2135501"/>
              <a:gd name="connsiteY0" fmla="*/ 77302 h 519617"/>
              <a:gd name="connsiteX1" fmla="*/ 64629 w 2135501"/>
              <a:gd name="connsiteY1" fmla="*/ 3162 h 519617"/>
              <a:gd name="connsiteX2" fmla="*/ 3162 w 2135501"/>
              <a:gd name="connsiteY2" fmla="*/ 522779 h 519617"/>
              <a:gd name="connsiteX3" fmla="*/ 1266086 w 2135501"/>
              <a:gd name="connsiteY3" fmla="*/ 522779 h 519617"/>
              <a:gd name="connsiteX4" fmla="*/ 1668472 w 2135501"/>
              <a:gd name="connsiteY4" fmla="*/ 522779 h 519617"/>
              <a:gd name="connsiteX5" fmla="*/ 2136762 w 2135501"/>
              <a:gd name="connsiteY5" fmla="*/ 123561 h 519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EF13BB31-9B70-4340-8A93-77D781FC04C0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-1588" y="3175"/>
            <a:ext cx="1411288" cy="2927350"/>
          </a:xfrm>
          <a:custGeom>
            <a:avLst/>
            <a:gdLst>
              <a:gd name="connsiteX0" fmla="*/ 908690 w 1882029"/>
              <a:gd name="connsiteY0" fmla="*/ 3162 h 2927600"/>
              <a:gd name="connsiteX1" fmla="*/ 518344 w 1882029"/>
              <a:gd name="connsiteY1" fmla="*/ 3162 h 2927600"/>
              <a:gd name="connsiteX2" fmla="*/ 3162 w 1882029"/>
              <a:gd name="connsiteY2" fmla="*/ 2930763 h 2927600"/>
              <a:gd name="connsiteX3" fmla="*/ 1885191 w 1882029"/>
              <a:gd name="connsiteY3" fmla="*/ 2208368 h 2927600"/>
              <a:gd name="connsiteX4" fmla="*/ 1885191 w 1882029"/>
              <a:gd name="connsiteY4" fmla="*/ 1442882 h 292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6E15B600-8530-45C0-984F-F00C302D817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 flipH="1">
            <a:off x="8020050" y="3175"/>
            <a:ext cx="1122363" cy="2257425"/>
          </a:xfrm>
          <a:custGeom>
            <a:avLst/>
            <a:gdLst>
              <a:gd name="connsiteX0" fmla="*/ 1498646 w 1495484"/>
              <a:gd name="connsiteY0" fmla="*/ 3162 h 2255900"/>
              <a:gd name="connsiteX1" fmla="*/ 3162 w 1495484"/>
              <a:gd name="connsiteY1" fmla="*/ 3162 h 2255900"/>
              <a:gd name="connsiteX2" fmla="*/ 3162 w 1495484"/>
              <a:gd name="connsiteY2" fmla="*/ 1821823 h 2255900"/>
              <a:gd name="connsiteX3" fmla="*/ 814272 w 1495484"/>
              <a:gd name="connsiteY3" fmla="*/ 2259062 h 22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A82B278C-D2CE-40B7-B7F7-76EF3B160D2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2E6C1D70-DCB6-450D-85FF-3A25BD86727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47DD5010-8BEA-4375-8CD3-6C4C11CAEB9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1440DE1-69F6-484C-BB6A-8C6F46C001FE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5760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E103EDD9-410D-4759-B86D-82A6ED943C0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5EBD66B-BAC8-4B8D-B7FE-CA2A72316FF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2FE2F4F6-3682-461E-A76A-A3270B09E93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10EB34B-AADE-4627-A131-8786CEDF12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3D859CB9-72DA-4A68-A0A9-978892676FD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 hidden="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 hidden="1">
            <a:extLst>
              <a:ext uri="{FF2B5EF4-FFF2-40B4-BE49-F238E27FC236}">
                <a16:creationId xmlns:a16="http://schemas.microsoft.com/office/drawing/2014/main" id="{2FB3AE28-6F36-4B7C-8925-72DD02B776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9" name="页脚占位符 3" hidden="1">
            <a:extLst>
              <a:ext uri="{FF2B5EF4-FFF2-40B4-BE49-F238E27FC236}">
                <a16:creationId xmlns:a16="http://schemas.microsoft.com/office/drawing/2014/main" id="{81A3A08B-AB5D-4E46-AFBD-80141D2B239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 hidden="1">
            <a:extLst>
              <a:ext uri="{FF2B5EF4-FFF2-40B4-BE49-F238E27FC236}">
                <a16:creationId xmlns:a16="http://schemas.microsoft.com/office/drawing/2014/main" id="{766D563F-B53C-443C-80CE-054C238316E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12D037A-678A-46E5-BA46-434839AAF0B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36923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92E04ACE-1005-47A4-A512-5E99726A266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B22AEF23-0062-4E38-81F0-D76ADEF0E3C8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B481C43F-F633-418B-9174-C6DA5C90D0F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C265479D-DA5B-47C2-8132-740640F840A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F497CD5-B453-4ABD-820A-B1B8832493E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EDE21DA5-162D-4733-9F4F-D52DAE3DA0C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E1A98B5-F11A-4165-820C-9B51A640164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C417721-AFCC-427B-AA5F-4FD46CDC8C3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5859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AEC9199C-0061-45B9-9CCD-58245FB6D40E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B73CD369-BF8C-40CD-A338-F1265FBDD47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4641482-98CB-48E5-AE11-982976E621D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111A7E86-5545-4C00-BB1A-F4DAB72654D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1E251BEA-0680-4C6B-8CB7-4D5C1049BF6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FF0F82C2-806A-4552-B2AE-517E8ED2FE8F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A3741A6A-40F5-4DFD-9E0D-BE67AA6F3D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4BE2BBED-AB87-40E0-9981-4DD78033EC6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9ECF52-F65F-4945-9194-509D178B4690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D5CD0C6-9D98-4671-9588-FA15BB049C8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63820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F4BB17E8-AC8A-47F1-BCE7-ABC8BA07D58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EF0FC97F-B64C-4FA4-AA5D-2685D2756A7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8805DEE-B5B0-40DC-A6CF-9E65B6BE352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1EED34AC-3C53-4DC1-A58A-CF47BA7A7316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F5D74420-FB40-4BF7-AA44-EC97736E065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304156D-AAE8-4509-9154-BF155A7281AE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85A454A-C92A-4BCF-A038-17E51A3FFF2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356B10C0-0791-4866-8035-068BD1A70F7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4559A5-A18D-4992-91DF-52B911D1C77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E1DF4D2-932B-4496-AAC1-3E4F59C7754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1919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3AEA6A3E-9820-457F-B931-A932E6E72DC4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3E6A3785-5D70-449A-9340-95E070F2006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EEC29B80-F61B-4D16-9EF9-40B0B01B3E16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B068693D-A8C6-4D0F-96BB-14CEA3A706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BCFE097-11BA-4172-93E7-6348AFE50907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EC4EA40F-ED8A-4A71-B1BF-23EE8B1B6BCD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B4DC8E3-4B66-499A-AF24-9C27D2CF868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FC70AA65-822B-4622-9FF9-9D01C2781A8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E651E170-02C5-45CC-A5F0-2DC4CBB562A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E0233F1-4EA1-447D-947F-EE9971205DF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53388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9C1E89BE-3CAA-45B4-A831-79999ECEE57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AA459EC2-890B-40F6-9904-E51CEA7827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5CBC7B4B-3A4B-44CB-B6A4-2C77B2561C8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037A4906-2994-4035-B909-58D50C0BFBF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56FADC68-9FFC-48C7-8674-38CB9E93583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F4F9B54B-86EC-44C5-8ACD-C7E7B6BA72C0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22ADFE47-6098-4C1D-8A3B-7B279DE11A03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62D8F2EE-2CBA-4033-9604-F6275F93C28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1272460-240E-4164-9B8C-5FA9175D3568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9488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561F4786-45C2-4EB0-823B-CA629D72431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C2B66DDF-8A37-4B58-A1D9-A608A30F71A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AA438E9-4D35-4BEB-AC76-F0BA66014B19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6CFA6390-6DAB-4DAE-B8A0-99B8EA5653FA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9F29A57-3485-4E0A-8449-9F161F54E2EA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9DECBD0A-EF5A-4857-84A0-9EE9DCC89BAF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C02B6C7E-6389-4323-9FC4-83DACAEFB85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282CF337-5941-42D9-BD0F-C4C9BF9E5B7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1A942AD1-AB2C-4167-B423-BAD732F250A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6BCAF55F-972F-47E1-B204-B042FBC0C266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837567DC-A5F8-4586-9536-FC9E470B60D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BC80E2E9-5B24-496E-8CD2-EB7672B45A9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1850C8A0-4F2A-4F12-ACA1-96D8027E635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608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D95748F5-8221-4EEC-97A0-EF978A9659C4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327F5BB-EF16-4F5E-AD20-B59B596F7C9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70F278C7-4219-4C6C-ADAB-2BEB4FBDB64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0B4FDFF-2B30-445A-80F9-15F1C6A680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2D00F30-C7CA-4E71-A63A-7B0552B66C6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2054F57B-7A8F-45E8-920D-120F62F3755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919E305-EE39-4D8C-8988-726DD82D390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BE22F5B3-47EF-46A4-A210-BEE9CEF1E93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F5E7F1C0-D826-4EEC-ABBF-80AA594E87A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9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F3FB0208-B227-4B6A-B517-9E32AB326BE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121C13E-C80D-4F71-8354-27D882894F7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AC371D9F-CDF6-4E4D-85C6-20D93A3CFE7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9C38B5EF-C5F6-47F8-B948-ED5B50BF925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8E41E4F8-1671-4579-B307-9C03D95C1C63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7ACCF505-C9BD-428F-B8BB-9B0787C6170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A2F6CF22-530D-44FA-B2E1-38A9AC4CFE2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F0FB8AEC-3897-4A36-9688-B689498A214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540C9638-51B3-4A1B-B8B7-665BB8E793F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1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3FAE6407-C847-4580-A000-D0711274C03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913688" y="5334000"/>
            <a:ext cx="1023937" cy="1381125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FF361AAC-EFBC-4C22-9814-91589D4BE90D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72388" y="5195888"/>
            <a:ext cx="1473200" cy="1665287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6F8AD30F-D572-4FCA-B865-C970916F7932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A3BA0035-F202-452E-A1C0-C4691E471D6A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84D22457-38DA-447B-B2F6-A660986E23F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D5066F72-86FC-463B-8C88-D14F1FAF069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63DD24CF-5008-45DE-A24C-45D3163C3AE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F6A2A57-2FC4-429E-AA75-970A2991886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55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403668-9DBA-48A7-871F-536FC963986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EB4D5C-5BA8-4C3A-8CD9-61FB171D79F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2676C4-FBCC-4391-8DF7-DDF6D86B168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EB48BF4-E2DE-4291-B999-519DDF3480B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676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3033BA16-23BF-4E63-A369-27D20E844757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09A22D3B-1951-4039-B1DB-3EE2D102025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88E6358-EB3B-457F-970C-0879502B4C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4CAC8A9-FE42-4EB5-BAA7-727472D114DA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0CB0AE5-1330-4F15-950E-6E300BD6B1F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415AB8A1-D460-4E08-A966-143E8F80F9F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2023/9/30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16CCDAA-8874-453F-A258-8B8B3CDB2DD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367F4E8E-D185-410A-82F6-2905E8D1634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B48C02A-9E3D-4CDA-BC53-60F742A39C2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42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F5CA724E-C136-4BB8-8A01-20D2C1CE8B70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7A06BE29-1CEB-4AD4-B4A9-4FF06979FDA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83BA92D4-A602-4F2B-A2EA-5B939C968A9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5EF52F87-104D-4C77-B63D-64D5DA72918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DF175F38-52C2-4F0C-A8C3-765885C46C7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DE844A36-6925-439F-BE40-1D386C9BA6E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F79E78E9-E83E-4F3B-8047-8EA86F44267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2E8D9497-32A3-4E58-8251-3858538BED1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AD99A71-2F2E-4A56-B413-C4FB679D919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tags" Target="../tags/tag149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tags" Target="../tags/tag153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ags" Target="../tags/tag148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tags" Target="../tags/tag152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tags" Target="../tags/tag151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tags" Target="../tags/tag1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97204B17-A651-4B3A-88D3-F767F89A54CE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4B20A223-C89F-488E-AA6E-1B3FBFFCA673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2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1212B6-5CA6-4E3E-B5F8-D23D6A26D1AF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78905D-A163-4806-B55B-014DD556CCBA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9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67006D-A25F-4FE7-9FAC-5388D858855D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BEDAC-E2BF-46EF-9823-5B3FBFD9610E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69CD0C69-ABE3-4320-9126-F4D419A56BBF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0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  <p:sldLayoutId id="2147483751" r:id="rId19"/>
  </p:sldLayoutIdLst>
  <p:txStyles>
    <p:titleStyle>
      <a:lvl1pPr algn="l" defTabSz="685800" rtl="0" fontAlgn="base">
        <a:spcBef>
          <a:spcPct val="0"/>
        </a:spcBef>
        <a:spcAft>
          <a:spcPct val="0"/>
        </a:spcAft>
        <a:defRPr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1714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F5FEC3AA-D7F6-4C2C-AFE5-71A4177D3C25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278B990B-E049-41D1-B7A7-99471E3BF436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487BAB-DA92-432D-8F48-C881F2D3BA7C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2023/9/30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BE006B-1223-493D-A08E-B1769DD4F6C9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DA1562-7F02-4B63-8475-FC3189A84D40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B9B3E-2462-4CEB-9A4F-8FF327645F3D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34C6ECE4-E10D-4FA1-9CAB-AA016B8311BF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9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303.xml"/><Relationship Id="rId13" Type="http://schemas.openxmlformats.org/officeDocument/2006/relationships/slideLayout" Target="../slideLayouts/slideLayout25.xml"/><Relationship Id="rId3" Type="http://schemas.openxmlformats.org/officeDocument/2006/relationships/tags" Target="../tags/tag298.xml"/><Relationship Id="rId7" Type="http://schemas.openxmlformats.org/officeDocument/2006/relationships/tags" Target="../tags/tag302.xml"/><Relationship Id="rId12" Type="http://schemas.openxmlformats.org/officeDocument/2006/relationships/audio" Target="../media/media10.m4a"/><Relationship Id="rId2" Type="http://schemas.openxmlformats.org/officeDocument/2006/relationships/tags" Target="../tags/tag297.xml"/><Relationship Id="rId1" Type="http://schemas.openxmlformats.org/officeDocument/2006/relationships/tags" Target="../tags/tag296.xml"/><Relationship Id="rId6" Type="http://schemas.openxmlformats.org/officeDocument/2006/relationships/tags" Target="../tags/tag301.xml"/><Relationship Id="rId11" Type="http://schemas.microsoft.com/office/2007/relationships/media" Target="../media/media10.m4a"/><Relationship Id="rId5" Type="http://schemas.openxmlformats.org/officeDocument/2006/relationships/tags" Target="../tags/tag300.xml"/><Relationship Id="rId15" Type="http://schemas.openxmlformats.org/officeDocument/2006/relationships/image" Target="../media/image2.png"/><Relationship Id="rId10" Type="http://schemas.openxmlformats.org/officeDocument/2006/relationships/tags" Target="../tags/tag305.xml"/><Relationship Id="rId4" Type="http://schemas.openxmlformats.org/officeDocument/2006/relationships/tags" Target="../tags/tag299.xml"/><Relationship Id="rId9" Type="http://schemas.openxmlformats.org/officeDocument/2006/relationships/tags" Target="../tags/tag304.xml"/><Relationship Id="rId14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306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307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308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309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29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2.m4a"/><Relationship Id="rId7" Type="http://schemas.openxmlformats.org/officeDocument/2006/relationships/image" Target="../media/image20.png"/><Relationship Id="rId2" Type="http://schemas.microsoft.com/office/2007/relationships/media" Target="../media/media2.m4a"/><Relationship Id="rId1" Type="http://schemas.openxmlformats.org/officeDocument/2006/relationships/tags" Target="../tags/tag294.xml"/><Relationship Id="rId6" Type="http://schemas.microsoft.com/office/2011/relationships/inkAction" Target="../ink/inkAction1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3.m4a"/><Relationship Id="rId7" Type="http://schemas.microsoft.com/office/2011/relationships/inkAction" Target="../ink/inkAction2.xml"/><Relationship Id="rId2" Type="http://schemas.microsoft.com/office/2007/relationships/media" Target="../media/media3.m4a"/><Relationship Id="rId1" Type="http://schemas.openxmlformats.org/officeDocument/2006/relationships/tags" Target="../tags/tag295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1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3">
            <a:extLst>
              <a:ext uri="{FF2B5EF4-FFF2-40B4-BE49-F238E27FC236}">
                <a16:creationId xmlns:a16="http://schemas.microsoft.com/office/drawing/2014/main" id="{DB2A17B7-94D1-465B-8D61-45042D6A45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71625" y="1612900"/>
            <a:ext cx="6002338" cy="1495425"/>
          </a:xfrm>
        </p:spPr>
        <p:txBody>
          <a:bodyPr/>
          <a:lstStyle/>
          <a:p>
            <a:pPr algn="ctr" fontAlgn="auto">
              <a:lnSpc>
                <a:spcPct val="110000"/>
              </a:lnSpc>
              <a:defRPr/>
            </a:pPr>
            <a:r>
              <a:rPr lang="en-US" altLang="zh-CN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PA1</a:t>
            </a:r>
            <a:r>
              <a:rPr lang="zh-CN" altLang="en-US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习题课</a:t>
            </a:r>
          </a:p>
        </p:txBody>
      </p:sp>
      <p:sp>
        <p:nvSpPr>
          <p:cNvPr id="40963" name="文本占位符 2">
            <a:extLst>
              <a:ext uri="{FF2B5EF4-FFF2-40B4-BE49-F238E27FC236}">
                <a16:creationId xmlns:a16="http://schemas.microsoft.com/office/drawing/2014/main" id="{94D29C6C-1BE7-4A23-BA6A-2F305A14C0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2838" y="446088"/>
            <a:ext cx="2441575" cy="450850"/>
          </a:xfrm>
        </p:spPr>
        <p:txBody>
          <a:bodyPr/>
          <a:lstStyle/>
          <a:p>
            <a:pPr fontAlgn="auto">
              <a:lnSpc>
                <a:spcPct val="90000"/>
              </a:lnSpc>
              <a:spcBef>
                <a:spcPts val="0"/>
              </a:spcBef>
            </a:pPr>
            <a:r>
              <a:rPr lang="zh-CN" altLang="en-US" noProof="1"/>
              <a:t>《数据结构》</a:t>
            </a:r>
            <a:r>
              <a:rPr lang="en-US" altLang="zh-CN" noProof="1"/>
              <a:t>-CST 2023</a:t>
            </a:r>
            <a:r>
              <a:rPr lang="zh-CN" altLang="en-US" noProof="1"/>
              <a:t>秋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BEFFFC7E-B37C-B42E-6FDA-FA55720A34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N"/>
          </a:p>
        </p:txBody>
      </p:sp>
    </p:spTree>
    <p:custDataLst>
      <p:tags r:id="rId1"/>
    </p:custDataLst>
  </p:cSld>
  <p:clrMapOvr>
    <a:masterClrMapping/>
  </p:clrMapOvr>
  <p:transition advTm="6735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C1B04B-D0FA-E2FB-46A9-9E45AEEC9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49" y="1494710"/>
            <a:ext cx="8139178" cy="441964"/>
          </a:xfrm>
        </p:spPr>
        <p:txBody>
          <a:bodyPr/>
          <a:lstStyle/>
          <a:p>
            <a:r>
              <a:rPr lang="zh-CN" altLang="en-US" dirty="0"/>
              <a:t>时间复杂度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538BF80-E27D-14AA-B128-8AE9A027F31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4749" y="2226469"/>
                <a:ext cx="7886700" cy="3263504"/>
              </a:xfrm>
            </p:spPr>
            <p:txBody>
              <a:bodyPr/>
              <a:lstStyle/>
              <a:p>
                <a:r>
                  <a:rPr lang="zh-CN" altLang="en-US" dirty="0"/>
                  <a:t>用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对应的状态值更新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对应的状态值：需要两侧已分别对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 双关键字有序，则按照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 的值进行归并，归并过程中更新状态值（原理与跨侧逆序对计数类似）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 有序：由子任务递归调用结束前的归并确保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zh-CN" altLang="en-US" dirty="0"/>
                  <a:t> 有序：需要进入调用时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有序，按照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与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的大小关系将序列“稳定划分”为两部分</a:t>
                </a:r>
                <a:endParaRPr lang="en-US" altLang="zh-CN" dirty="0"/>
              </a:p>
              <a:p>
                <a:r>
                  <a:rPr lang="zh-CN" altLang="en-US" dirty="0"/>
                  <a:t>总时间复杂度：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func>
                          <m:func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endParaRPr lang="en-US" altLang="zh-CN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538BF80-E27D-14AA-B128-8AE9A027F31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4749" y="2226469"/>
                <a:ext cx="7886700" cy="3263504"/>
              </a:xfrm>
              <a:blipFill>
                <a:blip r:embed="rId4"/>
                <a:stretch>
                  <a:fillRect l="-161" t="-1163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2461704B-5DBD-A5CF-F3A3-E10D9B3EE8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4714875"/>
            <a:ext cx="2286000" cy="128587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CAE820A9-DB69-0673-C47E-F73581464A3D}"/>
              </a:ext>
            </a:extLst>
          </p:cNvPr>
          <p:cNvSpPr txBox="1">
            <a:spLocks/>
          </p:cNvSpPr>
          <p:nvPr/>
        </p:nvSpPr>
        <p:spPr bwMode="auto">
          <a:xfrm>
            <a:off x="501650" y="84025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PA1-4 </a:t>
            </a:r>
            <a:r>
              <a:rPr lang="ja-JP" altLang="en-US" sz="320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339278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919"/>
    </mc:Choice>
    <mc:Fallback xmlns="">
      <p:transition spd="slow" advTm="84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>
            <a:extLst>
              <a:ext uri="{FF2B5EF4-FFF2-40B4-BE49-F238E27FC236}">
                <a16:creationId xmlns:a16="http://schemas.microsoft.com/office/drawing/2014/main" id="{25648601-0E4E-4452-B97E-6073FCE6BBD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itchFamily="18" charset="-122"/>
              </a:rPr>
              <a:t>目录</a:t>
            </a:r>
          </a:p>
        </p:txBody>
      </p:sp>
      <p:sp>
        <p:nvSpPr>
          <p:cNvPr id="43010" name="文本框 23">
            <a:extLst>
              <a:ext uri="{FF2B5EF4-FFF2-40B4-BE49-F238E27FC236}">
                <a16:creationId xmlns:a16="http://schemas.microsoft.com/office/drawing/2014/main" id="{5DE3CE43-4B94-4252-96CC-B340F23801C7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42BA1812-D845-47F7-8A12-947DDD4CB60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4216400" y="2774007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>
            <a:extLst>
              <a:ext uri="{FF2B5EF4-FFF2-40B4-BE49-F238E27FC236}">
                <a16:creationId xmlns:a16="http://schemas.microsoft.com/office/drawing/2014/main" id="{9FC623C0-8CC4-412B-A7C0-906AD33D8F49}"/>
              </a:ext>
            </a:extLst>
          </p:cNvPr>
          <p:cNvSpPr/>
          <p:nvPr>
            <p:custDataLst>
              <p:tags r:id="rId5"/>
            </p:custDataLst>
          </p:nvPr>
        </p:nvSpPr>
        <p:spPr bwMode="auto">
          <a:xfrm>
            <a:off x="4310063" y="2874020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>
            <a:extLst>
              <a:ext uri="{FF2B5EF4-FFF2-40B4-BE49-F238E27FC236}">
                <a16:creationId xmlns:a16="http://schemas.microsoft.com/office/drawing/2014/main" id="{D085CEA6-705B-4AB4-8ABE-5152891D01FE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572000" y="2708920"/>
            <a:ext cx="2679700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 dirty="0">
                <a:ea typeface="微软雅黑" panose="020B0503020204020204" pitchFamily="34" charset="-122"/>
              </a:rPr>
              <a:t>PA1</a:t>
            </a:r>
            <a:r>
              <a:rPr lang="zh-CN" altLang="en-US" sz="2400" b="1" dirty="0">
                <a:ea typeface="微软雅黑" panose="020B0503020204020204" pitchFamily="34" charset="-122"/>
              </a:rPr>
              <a:t>习题讲解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F9906929-2401-4125-915D-AF13B0408785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216400" y="3407420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>
            <a:extLst>
              <a:ext uri="{FF2B5EF4-FFF2-40B4-BE49-F238E27FC236}">
                <a16:creationId xmlns:a16="http://schemas.microsoft.com/office/drawing/2014/main" id="{58389EF0-E923-4E8C-9585-53DE5CC8CCBA}"/>
              </a:ext>
            </a:extLst>
          </p:cNvPr>
          <p:cNvSpPr/>
          <p:nvPr>
            <p:custDataLst>
              <p:tags r:id="rId8"/>
            </p:custDataLst>
          </p:nvPr>
        </p:nvSpPr>
        <p:spPr bwMode="auto">
          <a:xfrm>
            <a:off x="4310063" y="3507432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>
            <a:extLst>
              <a:ext uri="{FF2B5EF4-FFF2-40B4-BE49-F238E27FC236}">
                <a16:creationId xmlns:a16="http://schemas.microsoft.com/office/drawing/2014/main" id="{FCEE794E-F3B9-473F-9E3A-379B9A306275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572000" y="3343920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zh-CN" altLang="en-US" sz="2400" b="1" dirty="0">
                <a:solidFill>
                  <a:srgbClr val="FF0000"/>
                </a:solidFill>
                <a:ea typeface="微软雅黑" panose="020B0503020204020204" pitchFamily="34" charset="-122"/>
              </a:rPr>
              <a:t>程序调试技巧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8B508D2E-4CA1-479C-98AE-F13180448738}"/>
              </a:ext>
            </a:extLst>
          </p:cNvPr>
          <p:cNvCxnSpPr/>
          <p:nvPr>
            <p:custDataLst>
              <p:tags r:id="rId10"/>
            </p:custDataLst>
          </p:nvPr>
        </p:nvCxnSpPr>
        <p:spPr>
          <a:xfrm>
            <a:off x="4572000" y="3316932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4EB17F05-0A52-4FB4-8B40-D104A2CE014A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01917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69"/>
    </mc:Choice>
    <mc:Fallback xmlns="">
      <p:transition spd="slow" advTm="4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/>
              <a:t>编译器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47737"/>
            <a:ext cx="8139178" cy="5388907"/>
          </a:xfrm>
        </p:spPr>
        <p:txBody>
          <a:bodyPr>
            <a:normAutofit fontScale="65000" lnSpcReduction="20000"/>
          </a:bodyPr>
          <a:lstStyle/>
          <a:p>
            <a:r>
              <a:rPr lang="zh-CN" altLang="en-US" sz="2500" dirty="0"/>
              <a:t>常用编译器：</a:t>
            </a:r>
            <a:r>
              <a:rPr lang="zh-CN" altLang="en-US" sz="2500" dirty="0">
                <a:solidFill>
                  <a:schemeClr val="accent5"/>
                </a:solidFill>
              </a:rPr>
              <a:t>Visual Studio msvc </a:t>
            </a:r>
            <a:r>
              <a:rPr lang="zh-CN" altLang="en-US" sz="2500" dirty="0"/>
              <a:t>与 </a:t>
            </a:r>
            <a:r>
              <a:rPr lang="zh-CN" altLang="en-US" sz="2500" dirty="0">
                <a:solidFill>
                  <a:srgbClr val="FF0000"/>
                </a:solidFill>
              </a:rPr>
              <a:t>GNU gcc（</a:t>
            </a:r>
            <a:r>
              <a:rPr lang="en-US" altLang="zh-CN" sz="2500" dirty="0">
                <a:solidFill>
                  <a:srgbClr val="FF0000"/>
                </a:solidFill>
              </a:rPr>
              <a:t>OJ</a:t>
            </a:r>
            <a:r>
              <a:rPr lang="zh-CN" altLang="en-US" sz="2500" dirty="0">
                <a:solidFill>
                  <a:srgbClr val="FF0000"/>
                </a:solidFill>
              </a:rPr>
              <a:t>）</a:t>
            </a:r>
          </a:p>
          <a:p>
            <a:r>
              <a:rPr lang="zh-CN" altLang="en-US" sz="2500" dirty="0">
                <a:solidFill>
                  <a:srgbClr val="FF0000"/>
                </a:solidFill>
              </a:rPr>
              <a:t>常见区别：</a:t>
            </a:r>
            <a:endParaRPr lang="zh-CN" altLang="en-US" sz="2500" dirty="0">
              <a:solidFill>
                <a:schemeClr val="accent5"/>
              </a:solidFill>
            </a:endParaRPr>
          </a:p>
          <a:p>
            <a:pPr lvl="1" algn="l">
              <a:buClrTx/>
              <a:buSzTx/>
            </a:pPr>
            <a:r>
              <a:rPr lang="zh-CN" altLang="en-US" sz="3000" dirty="0"/>
              <a:t>msvc 可能会自动 include 一些头文件，gcc 编译提示函数找不到。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使用 scanf 等函数会警告 not safe(warning 4996)，msvc 推荐使用 scanf_s ，但是这个不属于 C / C++ 标准，gcc 没有。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gcc 也没有 itoa（数字转换为字符串的函数）。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gcc 上，模板类继承模板类，two phase name lookup，调用父类函数会提示找不到，需要用 this-&gt; 调用。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gcc 禁止 void main。main 函数必须 return 0，如果返回值非 0，也会被认为是运行时错误，不得分。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http://dsa.cs.tsinghua.edu.cn/oj/static/submission_result_explanation.html 列出了一些常见编译错误的解决方法。</a:t>
            </a: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541"/>
    </mc:Choice>
    <mc:Fallback xmlns="">
      <p:transition spd="slow" advTm="70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sym typeface="+mn-ea"/>
              </a:rPr>
              <a:t>调试技巧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268760"/>
            <a:ext cx="8139178" cy="4204543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华文楷体" panose="02010600040101010101" charset="-122"/>
                <a:ea typeface="华文楷体" panose="02010600040101010101" charset="-122"/>
              </a:rPr>
              <a:t>编程过程中出现一些错误和瑕疵在所难免，初学者往往以为通过编译和样例算法就正确了，实则往往忽略了各种复杂情况和数据量大时出现的问题等。这个时候我们就需要通过调试确定问题所在。</a:t>
            </a:r>
          </a:p>
          <a:p>
            <a:endParaRPr lang="zh-CN" altLang="en-US" sz="2000" dirty="0">
              <a:latin typeface="华文楷体" panose="02010600040101010101" charset="-122"/>
              <a:ea typeface="华文楷体" panose="02010600040101010101" charset="-122"/>
            </a:endParaRPr>
          </a:p>
          <a:p>
            <a:r>
              <a:rPr lang="zh-CN" altLang="en-US" sz="2000" dirty="0">
                <a:latin typeface="华文楷体" panose="02010600040101010101" charset="-122"/>
                <a:ea typeface="华文楷体" panose="02010600040101010101" charset="-122"/>
              </a:rPr>
              <a:t>首先一个重要的提示是注意编译产生的 warning，这里面往往包含了你的一些小疏忽。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52"/>
    </mc:Choice>
    <mc:Fallback xmlns="">
      <p:transition spd="slow" advTm="52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sym typeface="+mn-ea"/>
              </a:rPr>
              <a:t>调试技巧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7375" y="1469094"/>
            <a:ext cx="8139178" cy="4369732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微软雅黑" panose="020B0503020204020204" charset="-122"/>
              </a:rPr>
              <a:t>输出调试</a:t>
            </a:r>
          </a:p>
          <a:p>
            <a:pPr lvl="1"/>
            <a:r>
              <a:rPr lang="zh-CN" altLang="en-US" sz="2000" dirty="0"/>
              <a:t>最常见的调试方法，在关键处输出变量的值，检查程序是否按照自己的想法运行、是否出现异常</a:t>
            </a:r>
          </a:p>
          <a:p>
            <a:pPr lvl="1"/>
            <a:r>
              <a:rPr lang="zh-CN" altLang="en-US" sz="2000" dirty="0">
                <a:solidFill>
                  <a:srgbClr val="FF0000"/>
                </a:solidFill>
              </a:rPr>
              <a:t>上交 OJ 时应删除所有调试信息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36"/>
    </mc:Choice>
    <mc:Fallback xmlns="">
      <p:transition spd="slow" advTm="43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zh-CN" altLang="en-US" sz="3200" dirty="0">
                <a:sym typeface="微软雅黑" panose="020B0503020204020204" charset="-122"/>
              </a:rPr>
              <a:t>谢谢！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140700" cy="4857279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祝大家在</a:t>
            </a:r>
            <a:r>
              <a:rPr lang="en-US" altLang="zh-CN" sz="2400" dirty="0"/>
              <a:t>PA</a:t>
            </a:r>
            <a:r>
              <a:rPr lang="zh-CN" altLang="en-US" sz="2400" dirty="0"/>
              <a:t>中取得好成绩！</a:t>
            </a:r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D821E2E5-0AC3-4D2F-BE82-E26254F147B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2533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53"/>
    </mc:Choice>
    <mc:Fallback xmlns="">
      <p:transition spd="slow" advTm="7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PA1-1 Gift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140700" cy="4857279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en-US" altLang="zh-CN" sz="2200" dirty="0"/>
              <a:t>n</a:t>
            </a:r>
            <a:r>
              <a:rPr lang="zh-CN" altLang="en-US" sz="2200" dirty="0"/>
              <a:t>组数对</a:t>
            </a:r>
            <a:r>
              <a:rPr lang="en-US" altLang="zh-CN" sz="2200" dirty="0"/>
              <a:t>(</a:t>
            </a:r>
            <a:r>
              <a:rPr lang="en-US" altLang="zh-CN" sz="2200" dirty="0" err="1"/>
              <a:t>ai,bi</a:t>
            </a:r>
            <a:r>
              <a:rPr lang="en-US" altLang="zh-CN" sz="2200" dirty="0"/>
              <a:t>)</a:t>
            </a:r>
            <a:r>
              <a:rPr lang="zh-CN" altLang="en-US" sz="2200" dirty="0"/>
              <a:t>，每组中选一个，计算总和不超过</a:t>
            </a:r>
            <a:r>
              <a:rPr lang="en-US" altLang="zh-CN" sz="2200" dirty="0"/>
              <a:t>P</a:t>
            </a:r>
            <a:r>
              <a:rPr lang="zh-CN" altLang="en-US" sz="2200" dirty="0"/>
              <a:t>的选法</a:t>
            </a:r>
            <a:r>
              <a:rPr lang="zh-CN" altLang="en-CN" sz="2200" dirty="0"/>
              <a:t>方案数</a:t>
            </a:r>
            <a:r>
              <a:rPr lang="zh-CN" altLang="en-US" sz="2200" dirty="0"/>
              <a:t>。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无法承受枚举</a:t>
            </a:r>
            <a:r>
              <a:rPr lang="en-US" altLang="zh-CN" sz="2200" dirty="0">
                <a:sym typeface="微软雅黑" panose="020B0503020204020204" charset="-122"/>
              </a:rPr>
              <a:t>2</a:t>
            </a:r>
            <a:r>
              <a:rPr lang="en-US" altLang="zh-CN" sz="2200" baseline="30000" dirty="0">
                <a:sym typeface="微软雅黑" panose="020B0503020204020204" charset="-122"/>
              </a:rPr>
              <a:t>n</a:t>
            </a:r>
            <a:r>
              <a:rPr lang="zh-CN" altLang="en-US" sz="2200" dirty="0">
                <a:sym typeface="微软雅黑" panose="020B0503020204020204" charset="-122"/>
              </a:rPr>
              <a:t>的代价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2</a:t>
            </a:r>
            <a:r>
              <a:rPr lang="en-US" altLang="zh-CN" sz="2200" baseline="30000" dirty="0">
                <a:sym typeface="微软雅黑" panose="020B0503020204020204" charset="-122"/>
              </a:rPr>
              <a:t>n/2</a:t>
            </a:r>
            <a:r>
              <a:rPr lang="zh-CN" altLang="en-US" sz="2200" dirty="0">
                <a:sym typeface="微软雅黑" panose="020B0503020204020204" charset="-122"/>
              </a:rPr>
              <a:t>枚举出前</a:t>
            </a:r>
            <a:r>
              <a:rPr lang="en-US" altLang="zh-CN" sz="2200" dirty="0">
                <a:sym typeface="微软雅黑" panose="020B0503020204020204" charset="-122"/>
              </a:rPr>
              <a:t>n/2</a:t>
            </a:r>
            <a:r>
              <a:rPr lang="zh-CN" altLang="en-US" sz="2200" dirty="0">
                <a:sym typeface="微软雅黑" panose="020B0503020204020204" charset="-122"/>
              </a:rPr>
              <a:t>组数对的所有方案，存在数组</a:t>
            </a:r>
            <a:r>
              <a:rPr lang="en-US" altLang="zh-CN" sz="2200" dirty="0">
                <a:sym typeface="微软雅黑" panose="020B0503020204020204" charset="-122"/>
              </a:rPr>
              <a:t>c</a:t>
            </a:r>
            <a:r>
              <a:rPr lang="zh-CN" altLang="en-US" sz="2200" dirty="0">
                <a:sym typeface="微软雅黑" panose="020B0503020204020204" charset="-122"/>
              </a:rPr>
              <a:t>中，对于另</a:t>
            </a:r>
            <a:r>
              <a:rPr lang="en-US" altLang="zh-CN" sz="2200" dirty="0">
                <a:sym typeface="微软雅黑" panose="020B0503020204020204" charset="-122"/>
              </a:rPr>
              <a:t>n/2</a:t>
            </a:r>
            <a:r>
              <a:rPr lang="zh-CN" altLang="en-US" sz="2200" dirty="0">
                <a:sym typeface="微软雅黑" panose="020B0503020204020204" charset="-122"/>
              </a:rPr>
              <a:t>组数对，同样枚举所有</a:t>
            </a:r>
            <a:r>
              <a:rPr lang="en-US" altLang="zh-CN" sz="2200" dirty="0">
                <a:sym typeface="微软雅黑" panose="020B0503020204020204" charset="-122"/>
              </a:rPr>
              <a:t>2</a:t>
            </a:r>
            <a:r>
              <a:rPr lang="en-US" altLang="zh-CN" sz="2200" baseline="30000" dirty="0">
                <a:sym typeface="微软雅黑" panose="020B0503020204020204" charset="-122"/>
              </a:rPr>
              <a:t>n/2</a:t>
            </a:r>
            <a:r>
              <a:rPr lang="zh-CN" altLang="en-US" sz="2200" dirty="0">
                <a:sym typeface="微软雅黑" panose="020B0503020204020204" charset="-122"/>
              </a:rPr>
              <a:t>种方案，对于每一种方案，在</a:t>
            </a:r>
            <a:r>
              <a:rPr lang="en-US" altLang="zh-CN" sz="2200" dirty="0">
                <a:sym typeface="微软雅黑" panose="020B0503020204020204" charset="-122"/>
              </a:rPr>
              <a:t>c</a:t>
            </a:r>
            <a:r>
              <a:rPr lang="zh-CN" altLang="en-US" sz="2200" dirty="0">
                <a:sym typeface="微软雅黑" panose="020B0503020204020204" charset="-122"/>
              </a:rPr>
              <a:t>中查询组合后合法的方案数，</a:t>
            </a:r>
            <a:r>
              <a:rPr lang="en-US" altLang="zh-CN" sz="2200" dirty="0">
                <a:sym typeface="微软雅黑" panose="020B0503020204020204" charset="-122"/>
              </a:rPr>
              <a:t>O(n*2</a:t>
            </a:r>
            <a:r>
              <a:rPr lang="en-US" altLang="zh-CN" sz="2200" baseline="30000" dirty="0">
                <a:sym typeface="微软雅黑" panose="020B0503020204020204" charset="-122"/>
              </a:rPr>
              <a:t>n/2</a:t>
            </a:r>
            <a:r>
              <a:rPr lang="en-US" altLang="zh-CN" sz="2200" dirty="0">
                <a:sym typeface="微软雅黑" panose="020B0503020204020204" charset="-122"/>
              </a:rPr>
              <a:t>)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（*）枚举和排序过程可以通过归并在</a:t>
            </a:r>
            <a:r>
              <a:rPr lang="en-US" altLang="zh-CN" sz="2200" dirty="0">
                <a:sym typeface="微软雅黑" panose="020B0503020204020204" charset="-122"/>
              </a:rPr>
              <a:t>O(2</a:t>
            </a:r>
            <a:r>
              <a:rPr lang="en-US" altLang="zh-CN" sz="2200" baseline="30000" dirty="0">
                <a:sym typeface="微软雅黑" panose="020B0503020204020204" charset="-122"/>
              </a:rPr>
              <a:t>n/2</a:t>
            </a:r>
            <a:r>
              <a:rPr lang="en-US" altLang="zh-CN" sz="2200" dirty="0">
                <a:sym typeface="微软雅黑" panose="020B0503020204020204" charset="-122"/>
              </a:rPr>
              <a:t>)</a:t>
            </a:r>
            <a:r>
              <a:rPr lang="zh-CN" altLang="en-US" sz="2200" dirty="0">
                <a:sym typeface="微软雅黑" panose="020B0503020204020204" charset="-122"/>
              </a:rPr>
              <a:t>复杂度内完成，线性扫描得到答案，可以做到</a:t>
            </a:r>
            <a:r>
              <a:rPr lang="en-US" altLang="zh-CN" sz="2200" dirty="0">
                <a:sym typeface="微软雅黑" panose="020B0503020204020204" charset="-122"/>
              </a:rPr>
              <a:t>O(2</a:t>
            </a:r>
            <a:r>
              <a:rPr lang="en-US" altLang="zh-CN" sz="2200" baseline="30000" dirty="0">
                <a:sym typeface="微软雅黑" panose="020B0503020204020204" charset="-122"/>
              </a:rPr>
              <a:t>n/2</a:t>
            </a:r>
            <a:r>
              <a:rPr lang="en-US" altLang="zh-CN" sz="2200" dirty="0">
                <a:sym typeface="微软雅黑" panose="020B0503020204020204" charset="-122"/>
              </a:rPr>
              <a:t>)</a:t>
            </a:r>
          </a:p>
        </p:txBody>
      </p:sp>
      <p:pic>
        <p:nvPicPr>
          <p:cNvPr id="2" name="新录音 21">
            <a:hlinkClick r:id="" action="ppaction://media"/>
            <a:extLst>
              <a:ext uri="{FF2B5EF4-FFF2-40B4-BE49-F238E27FC236}">
                <a16:creationId xmlns:a16="http://schemas.microsoft.com/office/drawing/2014/main" id="{5F23208F-140C-5B55-4561-463382631BC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00392" y="5935663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2388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583"/>
    </mc:Choice>
    <mc:Fallback xmlns="">
      <p:transition spd="slow" advTm="140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140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PA1-2 Graphics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462838" cy="4608512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en-US" altLang="zh-CN" sz="2200" dirty="0"/>
              <a:t>x </a:t>
            </a:r>
            <a:r>
              <a:rPr lang="zh-CN" altLang="en-US" sz="2200" dirty="0"/>
              <a:t>轴正半轴和 </a:t>
            </a:r>
            <a:r>
              <a:rPr lang="en-US" altLang="zh-CN" sz="2200" dirty="0"/>
              <a:t>y </a:t>
            </a:r>
            <a:r>
              <a:rPr lang="zh-CN" altLang="en-US" sz="2200" dirty="0"/>
              <a:t>轴正半轴各有</a:t>
            </a:r>
            <a:r>
              <a:rPr lang="en-US" altLang="zh-CN" sz="2200" dirty="0"/>
              <a:t> n </a:t>
            </a:r>
            <a:r>
              <a:rPr lang="zh-CN" altLang="en-US" sz="2200" dirty="0"/>
              <a:t>个不同点</a:t>
            </a:r>
            <a:endParaRPr lang="en-US" altLang="zh-CN" sz="2200" dirty="0"/>
          </a:p>
          <a:p>
            <a:pPr lvl="1"/>
            <a:r>
              <a:rPr lang="zh-CN" altLang="en-US" sz="2200" dirty="0"/>
              <a:t>将其一一连接得到</a:t>
            </a:r>
            <a:r>
              <a:rPr lang="en-US" altLang="zh-CN" sz="2200" dirty="0"/>
              <a:t> n </a:t>
            </a:r>
            <a:r>
              <a:rPr lang="zh-CN" altLang="en-US" sz="2200" dirty="0"/>
              <a:t>条不相交线段</a:t>
            </a:r>
            <a:endParaRPr lang="en-US" altLang="zh-CN" sz="2200" dirty="0"/>
          </a:p>
          <a:p>
            <a:pPr lvl="1"/>
            <a:r>
              <a:rPr lang="en-US" altLang="zh-CN" sz="2200" dirty="0"/>
              <a:t>m </a:t>
            </a:r>
            <a:r>
              <a:rPr lang="zh-CN" altLang="en-US" sz="2200" dirty="0"/>
              <a:t>个询问：给定一个 </a:t>
            </a:r>
            <a:r>
              <a:rPr lang="en-US" altLang="zh-CN" sz="2200" dirty="0"/>
              <a:t>P </a:t>
            </a:r>
            <a:r>
              <a:rPr lang="zh-CN" altLang="en-US" sz="2200" dirty="0"/>
              <a:t>点，询问 </a:t>
            </a:r>
            <a:r>
              <a:rPr lang="en-US" altLang="zh-CN" sz="2200" dirty="0"/>
              <a:t>OP </a:t>
            </a:r>
            <a:r>
              <a:rPr lang="zh-CN" altLang="en-US" sz="2200" dirty="0"/>
              <a:t>与多少条线段相交</a:t>
            </a:r>
            <a:endParaRPr lang="en-US" altLang="zh-CN" sz="2200" dirty="0"/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1 &lt; n, m ≤ 200,000</a:t>
            </a: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二分查找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判断 </a:t>
            </a:r>
            <a:r>
              <a:rPr lang="en-US" altLang="zh-CN" sz="2200" dirty="0">
                <a:sym typeface="微软雅黑" panose="020B0503020204020204" charset="-122"/>
              </a:rPr>
              <a:t>P </a:t>
            </a:r>
            <a:r>
              <a:rPr lang="zh-CN" altLang="en-US" sz="2200" dirty="0">
                <a:sym typeface="微软雅黑" panose="020B0503020204020204" charset="-122"/>
              </a:rPr>
              <a:t>点是否在一条线段的左侧</a:t>
            </a:r>
            <a:endParaRPr lang="en-US" altLang="zh-CN" sz="2200" dirty="0">
              <a:sym typeface="微软雅黑" panose="020B0503020204020204" charset="-122"/>
            </a:endParaRPr>
          </a:p>
          <a:p>
            <a:endParaRPr sz="1400" dirty="0">
              <a:sym typeface="微软雅黑" panose="020B0503020204020204" charset="-122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A43DA050-B9E4-4A3F-824F-CB677C51D79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086800" y="3145320"/>
              <a:ext cx="3342240" cy="302220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A43DA050-B9E4-4A3F-824F-CB677C51D7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77440" y="3135960"/>
                <a:ext cx="3360960" cy="30409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6FC089FA-2EBB-410C-B87C-09730864BAC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77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811"/>
    </mc:Choice>
    <mc:Fallback xmlns="">
      <p:transition spd="slow" advTm="82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PA1-3 filename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140700" cy="4857279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/>
              <a:t>给定两个字符串 </a:t>
            </a:r>
            <a:r>
              <a:rPr lang="en-US" altLang="zh-CN" sz="2200" dirty="0"/>
              <a:t>A </a:t>
            </a:r>
            <a:r>
              <a:rPr lang="zh-CN" altLang="en-US" sz="2200" dirty="0"/>
              <a:t>和 </a:t>
            </a:r>
            <a:r>
              <a:rPr lang="en-US" altLang="zh-CN" sz="2200" dirty="0"/>
              <a:t>B</a:t>
            </a:r>
          </a:p>
          <a:p>
            <a:pPr marL="457200" lvl="1" indent="0">
              <a:buNone/>
            </a:pPr>
            <a:r>
              <a:rPr lang="zh-CN" altLang="en-US" sz="2200" dirty="0"/>
              <a:t>（长度为</a:t>
            </a:r>
            <a:r>
              <a:rPr lang="en-US" altLang="zh-CN" sz="2200" dirty="0"/>
              <a:t> N, M</a:t>
            </a:r>
            <a:r>
              <a:rPr lang="zh-CN" altLang="en-US" sz="2200" dirty="0"/>
              <a:t>）</a:t>
            </a:r>
            <a:endParaRPr lang="en-US" altLang="zh-CN" sz="22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问 </a:t>
            </a:r>
            <a:r>
              <a:rPr lang="en-US" altLang="zh-CN" sz="2200" dirty="0">
                <a:sym typeface="微软雅黑" panose="020B0503020204020204" charset="-122"/>
              </a:rPr>
              <a:t>A </a:t>
            </a:r>
            <a:r>
              <a:rPr lang="zh-CN" altLang="en-US" sz="2200" dirty="0">
                <a:sym typeface="微软雅黑" panose="020B0503020204020204" charset="-122"/>
              </a:rPr>
              <a:t>能否通过不超过 </a:t>
            </a:r>
            <a:r>
              <a:rPr lang="en-US" altLang="zh-CN" sz="2200" dirty="0">
                <a:sym typeface="微软雅黑" panose="020B0503020204020204" charset="-122"/>
              </a:rPr>
              <a:t>K </a:t>
            </a:r>
          </a:p>
          <a:p>
            <a:pPr marL="457200" lvl="1" indent="0">
              <a:buNone/>
            </a:pPr>
            <a:r>
              <a:rPr lang="zh-CN" altLang="en-US" sz="2200" dirty="0">
                <a:sym typeface="微软雅黑" panose="020B0503020204020204" charset="-122"/>
              </a:rPr>
              <a:t>次</a:t>
            </a:r>
            <a:r>
              <a:rPr lang="zh-CN" altLang="en-US" sz="2200" b="1" dirty="0">
                <a:sym typeface="微软雅黑" panose="020B0503020204020204" charset="-122"/>
              </a:rPr>
              <a:t>添加字符</a:t>
            </a:r>
            <a:r>
              <a:rPr lang="en-US" altLang="zh-CN" sz="2200" b="1" dirty="0">
                <a:sym typeface="微软雅黑" panose="020B0503020204020204" charset="-122"/>
              </a:rPr>
              <a:t>/</a:t>
            </a:r>
            <a:r>
              <a:rPr lang="zh-CN" altLang="en-US" sz="2200" b="1" dirty="0">
                <a:sym typeface="微软雅黑" panose="020B0503020204020204" charset="-122"/>
              </a:rPr>
              <a:t>删除字符</a:t>
            </a:r>
            <a:r>
              <a:rPr lang="zh-CN" altLang="en-US" sz="2200" dirty="0">
                <a:sym typeface="微软雅黑" panose="020B0503020204020204" charset="-122"/>
              </a:rPr>
              <a:t>操作</a:t>
            </a:r>
            <a:endParaRPr lang="en-US" altLang="zh-CN" sz="2200" dirty="0">
              <a:sym typeface="微软雅黑" panose="020B0503020204020204" charset="-122"/>
            </a:endParaRPr>
          </a:p>
          <a:p>
            <a:pPr marL="457200" lvl="1" indent="0">
              <a:buNone/>
            </a:pPr>
            <a:r>
              <a:rPr lang="zh-CN" altLang="en-US" sz="2200" dirty="0">
                <a:sym typeface="微软雅黑" panose="020B0503020204020204" charset="-122"/>
              </a:rPr>
              <a:t>修改为 </a:t>
            </a:r>
            <a:r>
              <a:rPr lang="en-US" altLang="zh-CN" sz="2200" dirty="0">
                <a:sym typeface="微软雅黑" panose="020B0503020204020204" charset="-122"/>
              </a:rPr>
              <a:t>B</a:t>
            </a:r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N, M ≤ 501,000, K ≤ 100</a:t>
            </a: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动态规划（讲义第一章）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每一行需要填多少？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优化时间复杂度（</a:t>
            </a:r>
            <a:r>
              <a:rPr lang="en-US" altLang="zh-CN" sz="2200" dirty="0">
                <a:sym typeface="微软雅黑" panose="020B0503020204020204" charset="-122"/>
              </a:rPr>
              <a:t>O(NM) </a:t>
            </a:r>
            <a:r>
              <a:rPr lang="zh-CN" altLang="en-US" sz="2200" dirty="0">
                <a:sym typeface="微软雅黑" panose="020B0503020204020204" charset="-122"/>
              </a:rPr>
              <a:t>→ </a:t>
            </a:r>
            <a:r>
              <a:rPr lang="en-US" altLang="zh-CN" sz="2200" dirty="0">
                <a:sym typeface="微软雅黑" panose="020B0503020204020204" charset="-122"/>
              </a:rPr>
              <a:t>O(NK)</a:t>
            </a:r>
            <a:r>
              <a:rPr lang="zh-CN" altLang="en-US" sz="2200" dirty="0">
                <a:sym typeface="微软雅黑" panose="020B0503020204020204" charset="-122"/>
              </a:rPr>
              <a:t>）</a:t>
            </a:r>
            <a:endParaRPr lang="en-US" altLang="zh-CN" sz="2200" dirty="0">
              <a:sym typeface="微软雅黑" panose="020B0503020204020204" charset="-122"/>
            </a:endParaRPr>
          </a:p>
          <a:p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807740C-F79C-457E-85A2-96A266526C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339" y="1582071"/>
            <a:ext cx="4115011" cy="379114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8515644C-9401-4D6E-9EE2-BAE86F1CFF0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451760" y="1535760"/>
              <a:ext cx="4260960" cy="366984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8515644C-9401-4D6E-9EE2-BAE86F1CFF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42400" y="1526400"/>
                <a:ext cx="4279680" cy="36885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8AFF5311-E48F-4F45-9AF7-34B94119E52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860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157"/>
    </mc:Choice>
    <mc:Fallback xmlns="">
      <p:transition spd="slow" advTm="127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22C667-ABB8-43DF-BB61-A9688B1BF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584" y="2420888"/>
            <a:ext cx="8139178" cy="441964"/>
          </a:xfrm>
        </p:spPr>
        <p:txBody>
          <a:bodyPr/>
          <a:lstStyle/>
          <a:p>
            <a:r>
              <a:rPr lang="zh-CN" altLang="en-US" dirty="0"/>
              <a:t>题意简述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51CCA4C-68E9-4FD7-BFB1-12CFA07D5B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27584" y="2930162"/>
                <a:ext cx="8139178" cy="5388907"/>
              </a:xfrm>
            </p:spPr>
            <p:txBody>
              <a:bodyPr/>
              <a:lstStyle/>
              <a:p>
                <a:r>
                  <a:rPr lang="zh-CN" altLang="en-US" b="0" dirty="0"/>
                  <a:t>给定长度为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b="0" dirty="0"/>
                  <a:t> </a:t>
                </a:r>
                <a:r>
                  <a:rPr lang="zh-CN" altLang="en-US" dirty="0"/>
                  <a:t>的三元组序列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zh-CN" altLang="en-US" b="0" dirty="0"/>
                  <a:t>，求一个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altLang="zh-CN" b="0" dirty="0"/>
                  <a:t> </a:t>
                </a:r>
                <a:r>
                  <a:rPr lang="zh-CN" altLang="en-US" dirty="0"/>
                  <a:t>的不重复索引序列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bSup>
                  </m:oMath>
                </a14:m>
                <a:r>
                  <a:rPr lang="zh-CN" altLang="en-US" b="0" dirty="0"/>
                  <a:t>，满足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sub>
                    </m:sSub>
                  </m:oMath>
                </a14:m>
                <a:r>
                  <a:rPr lang="zh-CN" altLang="en-US" b="0" dirty="0"/>
                  <a:t>，使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sub>
                        </m:sSub>
                      </m:e>
                    </m:nary>
                  </m:oMath>
                </a14:m>
                <a:r>
                  <a:rPr lang="en-US" altLang="zh-CN" b="0" dirty="0"/>
                  <a:t> </a:t>
                </a:r>
                <a:r>
                  <a:rPr lang="zh-CN" altLang="en-US" b="0" dirty="0"/>
                  <a:t>最大化</a:t>
                </a:r>
                <a:endParaRPr lang="en-US" altLang="zh-CN" b="0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≤5×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d>
                      <m:dPr>
                        <m:begChr m:val="|"/>
                        <m:endChr m:val="|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sup>
                    </m:sSup>
                  </m:oMath>
                </a14:m>
                <a:endParaRPr lang="en-US" altLang="zh-CN" b="0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51CCA4C-68E9-4FD7-BFB1-12CFA07D5B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7584" y="2930162"/>
                <a:ext cx="8139178" cy="5388907"/>
              </a:xfrm>
              <a:blipFill>
                <a:blip r:embed="rId4"/>
                <a:stretch>
                  <a:fillRect l="-31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32A92161-E6F3-4D8B-141C-56796B742D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4714875"/>
            <a:ext cx="2286000" cy="128587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8393D4E0-5091-5C45-4605-76A1A395EFDE}"/>
              </a:ext>
            </a:extLst>
          </p:cNvPr>
          <p:cNvSpPr txBox="1">
            <a:spLocks/>
          </p:cNvSpPr>
          <p:nvPr/>
        </p:nvSpPr>
        <p:spPr bwMode="auto">
          <a:xfrm>
            <a:off x="501650" y="84025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PA1-4 </a:t>
            </a:r>
            <a:r>
              <a:rPr lang="ja-JP" altLang="en-US" sz="320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640491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22"/>
    </mc:Choice>
    <mc:Fallback xmlns="">
      <p:transition spd="slow" advTm="23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C1DA711-84EA-812E-B0D1-409512E89B9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2226469"/>
                <a:ext cx="7886700" cy="3500438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>
                    <a:latin typeface="Cambria Math" panose="02040503050406030204" pitchFamily="18" charset="0"/>
                  </a:rPr>
                  <a:t>由于优化目标为最大化，在不影响解的可行性的前提下：</a:t>
                </a:r>
                <a:endParaRPr lang="en-US" altLang="zh-CN" b="0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≤0</m:t>
                    </m:r>
                  </m:oMath>
                </a14:m>
                <a:r>
                  <a:rPr lang="zh-CN" altLang="en-US" dirty="0"/>
                  <a:t> 的项不必保留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zh-CN" altLang="en-US" dirty="0"/>
                  <a:t> 相同的项合并为一项，新的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zh-CN" altLang="en-US" dirty="0"/>
                  <a:t> 为各项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zh-CN" altLang="en-US" dirty="0"/>
                  <a:t> 之和</a:t>
                </a:r>
                <a:endParaRPr lang="en-US" altLang="zh-CN" dirty="0"/>
              </a:p>
              <a:p>
                <a:r>
                  <a:rPr lang="zh-CN" altLang="en-US" dirty="0"/>
                  <a:t>二维偏序：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zh-CN" b="0" dirty="0"/>
                  <a:t> </a:t>
                </a:r>
                <a:r>
                  <a:rPr lang="zh-CN" altLang="en-US" b="0" dirty="0"/>
                  <a:t>定义为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b="0" dirty="0"/>
                  <a:t>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altLang="zh-CN" b="0" dirty="0"/>
                  <a:t> </a:t>
                </a:r>
                <a:r>
                  <a:rPr lang="zh-CN" altLang="en-US" b="0" dirty="0"/>
                  <a:t>或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zh-CN" altLang="en-US" dirty="0"/>
                  <a:t>，对应定义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≮</m:t>
                    </m:r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为不满足上述定义的关系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反自反性：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≮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altLang="zh-CN" dirty="0"/>
              </a:p>
              <a:p>
                <a:pPr lvl="1"/>
                <a:r>
                  <a:rPr lang="zh-CN" altLang="en-US" dirty="0"/>
                  <a:t>传递性：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endParaRPr lang="en-US" altLang="zh-CN" dirty="0"/>
              </a:p>
              <a:p>
                <a:pPr lvl="1"/>
                <a:r>
                  <a:rPr lang="zh-CN" altLang="en-US" dirty="0"/>
                  <a:t>反对称性（由反自反性，传递性得到）：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≮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endParaRPr lang="en-US" altLang="zh-CN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C1DA711-84EA-812E-B0D1-409512E89B9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2226469"/>
                <a:ext cx="7886700" cy="3500438"/>
              </a:xfrm>
              <a:blipFill>
                <a:blip r:embed="rId4"/>
                <a:stretch>
                  <a:fillRect l="-161" t="-1087" r="-337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C50A4FDE-C8E5-9735-3F66-A84A3479E5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5128891"/>
            <a:ext cx="2286000" cy="1285875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D1F52976-1BF6-0540-5209-752A5836EDD7}"/>
              </a:ext>
            </a:extLst>
          </p:cNvPr>
          <p:cNvSpPr txBox="1">
            <a:spLocks/>
          </p:cNvSpPr>
          <p:nvPr/>
        </p:nvSpPr>
        <p:spPr bwMode="auto">
          <a:xfrm>
            <a:off x="501650" y="84025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PA1-4 </a:t>
            </a:r>
            <a:r>
              <a:rPr lang="ja-JP" altLang="en-US" sz="320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125088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634"/>
    </mc:Choice>
    <mc:Fallback xmlns="">
      <p:transition spd="slow" advTm="143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8E2A31-F3A3-AFA4-1E04-84386E7BD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11" y="1484784"/>
            <a:ext cx="8139178" cy="441964"/>
          </a:xfrm>
        </p:spPr>
        <p:txBody>
          <a:bodyPr/>
          <a:lstStyle/>
          <a:p>
            <a:r>
              <a:rPr lang="zh-CN" altLang="en-US" dirty="0"/>
              <a:t>二维偏序等价转化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E9C5376-8660-A2C4-C8C8-74E84BDD341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3146" y="2226469"/>
                <a:ext cx="8451761" cy="3624564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二维偏序不一定是全序（</a:t>
                </a:r>
                <a14:m>
                  <m:oMath xmlns:m="http://schemas.openxmlformats.org/officeDocument/2006/math">
                    <m:r>
                      <a:rPr lang="en-US" altLang="zh-CN" i="1" smtClean="0">
                        <a:latin typeface="Cambria Math" panose="02040503050406030204" pitchFamily="18" charset="0"/>
                      </a:rPr>
                      <m:t>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≮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≮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∧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en-US" dirty="0"/>
                  <a:t>），但可以对原序列按照某种顺序重新排序，使得满足二维偏序的序对在序列顺序上也有序，即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dirty="0"/>
                  <a:t>，此时所求解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bSup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一定对应完整序列的一个子序列</a:t>
                </a:r>
                <a:endParaRPr lang="en-US" altLang="zh-CN" dirty="0"/>
              </a:p>
              <a:p>
                <a:r>
                  <a:rPr lang="zh-CN" altLang="en-US" dirty="0"/>
                  <a:t>双关键字比较：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∨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∧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altLang="zh-CN" dirty="0"/>
              </a:p>
              <a:p>
                <a:pPr lvl="1"/>
                <a:r>
                  <a:rPr lang="zh-CN" altLang="en-US" dirty="0"/>
                  <a:t>定义了全序关系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完成去重后，排序结果唯一</a:t>
                </a:r>
                <a:endParaRPr lang="en-US" altLang="zh-CN" dirty="0"/>
              </a:p>
              <a:p>
                <a:r>
                  <a:rPr lang="zh-CN" altLang="en-US" dirty="0"/>
                  <a:t>序列去重且双关键字有序的情况下，有等价的二维偏序：</a:t>
                </a:r>
                <a:endParaRPr lang="en-US" altLang="zh-CN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&lt;</m:t>
                      </m:r>
                      <m:d>
                        <m:d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↔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lang="en-US" altLang="zh-CN" dirty="0"/>
              </a:p>
              <a:p>
                <a:endParaRPr lang="en-US" altLang="zh-CN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E9C5376-8660-A2C4-C8C8-74E84BDD34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3146" y="2226469"/>
                <a:ext cx="8451761" cy="3624564"/>
              </a:xfrm>
              <a:blipFill>
                <a:blip r:embed="rId4"/>
                <a:stretch>
                  <a:fillRect l="-300" t="-1049" r="-15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63A283F6-C937-E9E2-2153-1D102A4450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4714875"/>
            <a:ext cx="2286000" cy="128587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3C9C3BB1-D281-FC65-2733-000F4DC78CA8}"/>
              </a:ext>
            </a:extLst>
          </p:cNvPr>
          <p:cNvSpPr txBox="1">
            <a:spLocks/>
          </p:cNvSpPr>
          <p:nvPr/>
        </p:nvSpPr>
        <p:spPr bwMode="auto">
          <a:xfrm>
            <a:off x="500889" y="635794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PA1-4 </a:t>
            </a:r>
            <a:r>
              <a:rPr lang="ja-JP" altLang="en-US" sz="320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285566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273"/>
    </mc:Choice>
    <mc:Fallback xmlns="">
      <p:transition spd="slow" advTm="1662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C3F2F5-7A38-3BE5-1F66-5FCF7FC62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12" y="1851299"/>
            <a:ext cx="8139178" cy="441964"/>
          </a:xfrm>
        </p:spPr>
        <p:txBody>
          <a:bodyPr/>
          <a:lstStyle/>
          <a:p>
            <a:r>
              <a:rPr lang="zh-CN" altLang="en-US" dirty="0"/>
              <a:t>动态规划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BC55564-2E24-44F4-D1B1-0919EE030F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2360573"/>
                <a:ext cx="8139178" cy="5388907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↔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altLang="zh-CN" dirty="0"/>
              </a:p>
              <a:p>
                <a:r>
                  <a:rPr lang="zh-CN" altLang="en-US" dirty="0"/>
                  <a:t>定义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dirty="0"/>
                  <a:t> 表示以第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zh-CN" altLang="en-US" dirty="0"/>
                  <a:t> 个位置结尾的解的最优目标函数值，转移为：</a:t>
                </a:r>
                <a:endParaRPr lang="en-US" altLang="zh-CN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altLang="zh-CN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func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altLang="zh-CN" dirty="0"/>
              </a:p>
              <a:p>
                <a:r>
                  <a:rPr lang="zh-CN" altLang="en-US" dirty="0"/>
                  <a:t>递推求解：时间复杂度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altLang="zh-CN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BC55564-2E24-44F4-D1B1-0919EE030F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2360573"/>
                <a:ext cx="8139178" cy="5388907"/>
              </a:xfrm>
              <a:blipFill>
                <a:blip r:embed="rId4"/>
                <a:stretch>
                  <a:fillRect l="-156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F657B3D8-2E6F-7CCC-14C3-D061C90BEF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4714875"/>
            <a:ext cx="2286000" cy="128587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9BFBD2F0-1C64-8363-56C3-C8C873D74B4D}"/>
              </a:ext>
            </a:extLst>
          </p:cNvPr>
          <p:cNvSpPr txBox="1">
            <a:spLocks/>
          </p:cNvSpPr>
          <p:nvPr/>
        </p:nvSpPr>
        <p:spPr bwMode="auto">
          <a:xfrm>
            <a:off x="501650" y="84025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PA1-4 </a:t>
            </a:r>
            <a:r>
              <a:rPr lang="ja-JP" altLang="en-US" sz="320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381250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237"/>
    </mc:Choice>
    <mc:Fallback xmlns="">
      <p:transition spd="slow" advTm="94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EC884B-6232-D547-4EB2-2B2131726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83" y="1628800"/>
            <a:ext cx="8139178" cy="441964"/>
          </a:xfrm>
        </p:spPr>
        <p:txBody>
          <a:bodyPr/>
          <a:lstStyle/>
          <a:p>
            <a:r>
              <a:rPr lang="zh-CN" altLang="en-US" dirty="0"/>
              <a:t>动态规划：分治求解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0D7E31D-61A0-A049-8918-FFAE7222B5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21783" y="2226469"/>
                <a:ext cx="8519375" cy="3263504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&lt;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≤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func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altLang="zh-CN" b="0" dirty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zh-CN" altLang="en-US" dirty="0"/>
                  <a:t>：“非逆序对”，类比分治求逆序对设计分治解法</a:t>
                </a:r>
                <a:endParaRPr lang="en-US" altLang="zh-CN" dirty="0"/>
              </a:p>
              <a:p>
                <a:r>
                  <a:rPr lang="zh-CN" altLang="en-US" dirty="0"/>
                  <a:t>对于区间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定义分治子任务：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∀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求解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的值，且在调用该子任务前，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对应的状态值已被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对应的状态值更新过</a:t>
                </a:r>
                <a:endParaRPr lang="en-US" altLang="zh-CN" dirty="0"/>
              </a:p>
              <a:p>
                <a:r>
                  <a:rPr lang="zh-CN" altLang="en-US" dirty="0"/>
                  <a:t>设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⌊"/>
                        <m:endChr m:val="⌋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</m:d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/2</m:t>
                        </m:r>
                      </m:e>
                    </m:d>
                  </m:oMath>
                </a14:m>
                <a:endParaRPr lang="en-US" altLang="zh-CN" b="0" dirty="0"/>
              </a:p>
              <a:p>
                <a:pPr lvl="1"/>
                <a:r>
                  <a:rPr lang="zh-CN" altLang="en-US" dirty="0"/>
                  <a:t>正常调用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对应的分治子任务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调用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对应的子任务之前，用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对应的状态值更新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</m:d>
                  </m:oMath>
                </a14:m>
                <a:r>
                  <a:rPr lang="en-US" altLang="zh-CN" dirty="0"/>
                  <a:t> </a:t>
                </a:r>
                <a:r>
                  <a:rPr lang="zh-CN" altLang="en-US" dirty="0"/>
                  <a:t>对应的状态值，以满足调用条件</a:t>
                </a:r>
                <a:endParaRPr lang="en-US" altLang="zh-CN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0D7E31D-61A0-A049-8918-FFAE7222B5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1783" y="2226469"/>
                <a:ext cx="8519375" cy="3263504"/>
              </a:xfrm>
              <a:blipFill>
                <a:blip r:embed="rId4"/>
                <a:stretch>
                  <a:fillRect l="-298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2D0CC3FD-569D-120E-8A6E-C21590F7E8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6858000" y="4714875"/>
            <a:ext cx="2286000" cy="128587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EF4636F4-2E1F-70D7-FCBA-1F91986C802E}"/>
              </a:ext>
            </a:extLst>
          </p:cNvPr>
          <p:cNvSpPr txBox="1">
            <a:spLocks/>
          </p:cNvSpPr>
          <p:nvPr/>
        </p:nvSpPr>
        <p:spPr bwMode="auto">
          <a:xfrm>
            <a:off x="501650" y="84025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rtlCol="0" anchor="t" anchorCtr="0" compatLnSpc="1">
            <a:prstTxWarp prst="textNoShape">
              <a:avLst/>
            </a:prstTxWarp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262626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dirty="0">
                <a:sym typeface="微软雅黑" panose="020B0503020204020204" charset="-122"/>
              </a:rPr>
              <a:t>PA1-4 </a:t>
            </a:r>
            <a:r>
              <a:rPr lang="ja-JP" altLang="en-US" sz="3200">
                <a:sym typeface="微软雅黑" panose="020B0503020204020204" charset="-122"/>
              </a:rPr>
              <a:t>二维偏序</a:t>
            </a:r>
          </a:p>
        </p:txBody>
      </p:sp>
    </p:spTree>
    <p:extLst>
      <p:ext uri="{BB962C8B-B14F-4D97-AF65-F5344CB8AC3E}">
        <p14:creationId xmlns:p14="http://schemas.microsoft.com/office/powerpoint/2010/main" val="377798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330"/>
    </mc:Choice>
    <mc:Fallback xmlns="">
      <p:transition spd="slow" advTm="105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93369"/>
  <p:tag name="KSO_WM_SLIDE_MODEL_TYPE" val="cover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5.3|17.6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1.7|26.3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7.6|22.2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10|2.9|12.2|26.2|5.8|1.4|1.6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|26.1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21.3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1867</TotalTime>
  <Words>1231</Words>
  <Application>Microsoft Macintosh PowerPoint</Application>
  <PresentationFormat>On-screen Show (4:3)</PresentationFormat>
  <Paragraphs>100</Paragraphs>
  <Slides>15</Slides>
  <Notes>7</Notes>
  <HiddenSlides>0</HiddenSlides>
  <MMClips>14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微软雅黑</vt:lpstr>
      <vt:lpstr>黑体</vt:lpstr>
      <vt:lpstr>华文楷体</vt:lpstr>
      <vt:lpstr>Arial</vt:lpstr>
      <vt:lpstr>Calibri</vt:lpstr>
      <vt:lpstr>Cambria Math</vt:lpstr>
      <vt:lpstr>Office 主题​​</vt:lpstr>
      <vt:lpstr>1_Office 主题​​</vt:lpstr>
      <vt:lpstr>PA1习题课</vt:lpstr>
      <vt:lpstr>PA1-1 Gift</vt:lpstr>
      <vt:lpstr>PA1-2 Graphics</vt:lpstr>
      <vt:lpstr>PA1-3 filename</vt:lpstr>
      <vt:lpstr>题意简述</vt:lpstr>
      <vt:lpstr>PowerPoint Presentation</vt:lpstr>
      <vt:lpstr>二维偏序等价转化</vt:lpstr>
      <vt:lpstr>动态规划</vt:lpstr>
      <vt:lpstr>动态规划：分治求解</vt:lpstr>
      <vt:lpstr>时间复杂度</vt:lpstr>
      <vt:lpstr>PowerPoint Presentation</vt:lpstr>
      <vt:lpstr>编译器</vt:lpstr>
      <vt:lpstr>调试技巧</vt:lpstr>
      <vt:lpstr>调试技巧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习题课1</dc:title>
  <dc:creator>饶淙元</dc:creator>
  <cp:lastModifiedBy>Jiayi Mao</cp:lastModifiedBy>
  <cp:revision>195</cp:revision>
  <dcterms:created xsi:type="dcterms:W3CDTF">2019-09-23T07:27:02Z</dcterms:created>
  <dcterms:modified xsi:type="dcterms:W3CDTF">2023-09-30T15:54:30Z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